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335" r:id="rId14"/>
    <p:sldId id="266" r:id="rId15"/>
    <p:sldId id="268" r:id="rId16"/>
    <p:sldId id="336" r:id="rId17"/>
    <p:sldId id="337" r:id="rId18"/>
    <p:sldId id="271" r:id="rId19"/>
    <p:sldId id="272" r:id="rId20"/>
    <p:sldId id="273" r:id="rId21"/>
    <p:sldId id="338" r:id="rId22"/>
    <p:sldId id="284" r:id="rId23"/>
    <p:sldId id="276" r:id="rId24"/>
    <p:sldId id="277" r:id="rId25"/>
    <p:sldId id="278" r:id="rId26"/>
    <p:sldId id="279" r:id="rId27"/>
    <p:sldId id="280" r:id="rId28"/>
    <p:sldId id="281" r:id="rId29"/>
    <p:sldId id="282" r:id="rId30"/>
    <p:sldId id="283" r:id="rId31"/>
    <p:sldId id="339" r:id="rId32"/>
    <p:sldId id="285" r:id="rId33"/>
    <p:sldId id="286" r:id="rId34"/>
    <p:sldId id="287" r:id="rId35"/>
    <p:sldId id="340" r:id="rId36"/>
    <p:sldId id="341" r:id="rId37"/>
    <p:sldId id="290" r:id="rId38"/>
    <p:sldId id="291" r:id="rId39"/>
    <p:sldId id="294" r:id="rId40"/>
    <p:sldId id="293" r:id="rId41"/>
    <p:sldId id="342" r:id="rId42"/>
    <p:sldId id="295" r:id="rId43"/>
    <p:sldId id="321" r:id="rId44"/>
    <p:sldId id="297" r:id="rId45"/>
    <p:sldId id="343" r:id="rId46"/>
    <p:sldId id="344" r:id="rId47"/>
    <p:sldId id="300" r:id="rId48"/>
    <p:sldId id="288" r:id="rId49"/>
    <p:sldId id="345" r:id="rId50"/>
    <p:sldId id="303" r:id="rId51"/>
    <p:sldId id="304" r:id="rId52"/>
    <p:sldId id="30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p:restoredTop sz="85097"/>
  </p:normalViewPr>
  <p:slideViewPr>
    <p:cSldViewPr snapToGrid="0" snapToObjects="1">
      <p:cViewPr varScale="1">
        <p:scale>
          <a:sx n="131" d="100"/>
          <a:sy n="131" d="100"/>
        </p:scale>
        <p:origin x="101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8CB2A-0288-5344-9308-4942A345D088}" type="doc">
      <dgm:prSet loTypeId="urn:microsoft.com/office/officeart/2005/8/layout/hList9" loCatId="" qsTypeId="urn:microsoft.com/office/officeart/2005/8/quickstyle/simple1" qsCatId="simple" csTypeId="urn:microsoft.com/office/officeart/2005/8/colors/accent1_2" csCatId="accent1" phldr="1"/>
      <dgm:spPr/>
      <dgm:t>
        <a:bodyPr/>
        <a:lstStyle/>
        <a:p>
          <a:endParaRPr lang="en-US"/>
        </a:p>
      </dgm:t>
    </dgm:pt>
    <dgm:pt modelId="{CEB11253-1593-5B4E-A4B2-E748F013E4D3}">
      <dgm:prSet phldrT="[Text]" custT="1"/>
      <dgm:spPr/>
      <dgm:t>
        <a:bodyPr/>
        <a:lstStyle/>
        <a:p>
          <a:r>
            <a:rPr lang="en-US" sz="1200" dirty="0">
              <a:latin typeface="Abadi" panose="020B0604020104020204" pitchFamily="34" charset="0"/>
            </a:rPr>
            <a:t>REST API</a:t>
          </a:r>
        </a:p>
      </dgm:t>
    </dgm:pt>
    <dgm:pt modelId="{06D8A3C4-6155-A040-BB0C-46A8F59C6552}" type="parTrans" cxnId="{468F3730-8FD9-8242-B272-42FC50A90F51}">
      <dgm:prSet/>
      <dgm:spPr/>
      <dgm:t>
        <a:bodyPr/>
        <a:lstStyle/>
        <a:p>
          <a:endParaRPr lang="en-US" sz="1050">
            <a:latin typeface="Abadi" panose="020B0604020104020204" pitchFamily="34" charset="0"/>
          </a:endParaRPr>
        </a:p>
      </dgm:t>
    </dgm:pt>
    <dgm:pt modelId="{7401F31A-0B43-F441-8EBB-2AC2CE9DCACA}" type="sibTrans" cxnId="{468F3730-8FD9-8242-B272-42FC50A90F51}">
      <dgm:prSet/>
      <dgm:spPr/>
      <dgm:t>
        <a:bodyPr/>
        <a:lstStyle/>
        <a:p>
          <a:endParaRPr lang="en-US" sz="1050">
            <a:latin typeface="Abadi" panose="020B0604020104020204" pitchFamily="34" charset="0"/>
          </a:endParaRPr>
        </a:p>
      </dgm:t>
    </dgm:pt>
    <dgm:pt modelId="{E803A483-67BC-044F-A27D-F7C70496BF3F}">
      <dgm:prSet phldrT="[Text]" custT="1"/>
      <dgm:spPr/>
      <dgm:t>
        <a:bodyPr/>
        <a:lstStyle/>
        <a:p>
          <a:r>
            <a:rPr lang="en-US" sz="1600" dirty="0">
              <a:latin typeface="Abadi" panose="020B0604020104020204" pitchFamily="34" charset="0"/>
            </a:rPr>
            <a:t>Space X</a:t>
          </a:r>
        </a:p>
      </dgm:t>
    </dgm:pt>
    <dgm:pt modelId="{C8FCEE1A-EDB9-3447-BD3B-82B2E9BF4EB2}" type="parTrans" cxnId="{051DB42B-F5F2-C74A-B5B5-47A0BBCBC6CE}">
      <dgm:prSet/>
      <dgm:spPr/>
      <dgm:t>
        <a:bodyPr/>
        <a:lstStyle/>
        <a:p>
          <a:endParaRPr lang="en-US" sz="1050">
            <a:latin typeface="Abadi" panose="020B0604020104020204" pitchFamily="34" charset="0"/>
          </a:endParaRPr>
        </a:p>
      </dgm:t>
    </dgm:pt>
    <dgm:pt modelId="{EA390CEB-0FD9-B343-A6A9-2DE2D6A1E8C6}" type="sibTrans" cxnId="{051DB42B-F5F2-C74A-B5B5-47A0BBCBC6CE}">
      <dgm:prSet/>
      <dgm:spPr/>
      <dgm:t>
        <a:bodyPr/>
        <a:lstStyle/>
        <a:p>
          <a:endParaRPr lang="en-US" sz="1050">
            <a:latin typeface="Abadi" panose="020B0604020104020204" pitchFamily="34" charset="0"/>
          </a:endParaRPr>
        </a:p>
      </dgm:t>
    </dgm:pt>
    <dgm:pt modelId="{705A350E-65CE-1646-9C7D-F4B32CEF1463}">
      <dgm:prSet phldrT="[Text]" custT="1"/>
      <dgm:spPr/>
      <dgm:t>
        <a:bodyPr/>
        <a:lstStyle/>
        <a:p>
          <a:r>
            <a:rPr lang="en-US" sz="1600" dirty="0">
              <a:latin typeface="Abadi" panose="020B0604020104020204" pitchFamily="34" charset="0"/>
            </a:rPr>
            <a:t>Json</a:t>
          </a:r>
        </a:p>
      </dgm:t>
    </dgm:pt>
    <dgm:pt modelId="{C436A021-493F-9443-B7E6-6946E1B3F653}" type="parTrans" cxnId="{F07826B3-C009-FD49-83DD-9FB65FCBDC7F}">
      <dgm:prSet/>
      <dgm:spPr/>
      <dgm:t>
        <a:bodyPr/>
        <a:lstStyle/>
        <a:p>
          <a:endParaRPr lang="en-US" sz="1050">
            <a:latin typeface="Abadi" panose="020B0604020104020204" pitchFamily="34" charset="0"/>
          </a:endParaRPr>
        </a:p>
      </dgm:t>
    </dgm:pt>
    <dgm:pt modelId="{2DA7405C-0A46-844E-A482-6AF12EF490B9}" type="sibTrans" cxnId="{F07826B3-C009-FD49-83DD-9FB65FCBDC7F}">
      <dgm:prSet/>
      <dgm:spPr/>
      <dgm:t>
        <a:bodyPr/>
        <a:lstStyle/>
        <a:p>
          <a:endParaRPr lang="en-US" sz="1050">
            <a:latin typeface="Abadi" panose="020B0604020104020204" pitchFamily="34" charset="0"/>
          </a:endParaRPr>
        </a:p>
      </dgm:t>
    </dgm:pt>
    <dgm:pt modelId="{CE5101E8-6161-8142-91E7-22CEF8D44531}">
      <dgm:prSet phldrT="[Text]" custT="1"/>
      <dgm:spPr/>
      <dgm:t>
        <a:bodyPr/>
        <a:lstStyle/>
        <a:p>
          <a:r>
            <a:rPr lang="en-US" sz="1200" dirty="0">
              <a:latin typeface="Abadi" panose="020B0604020104020204" pitchFamily="34" charset="0"/>
            </a:rPr>
            <a:t>Web Scraping</a:t>
          </a:r>
        </a:p>
      </dgm:t>
    </dgm:pt>
    <dgm:pt modelId="{435C04D6-CA46-6F46-8790-61070BAC78A1}" type="parTrans" cxnId="{40E1BCAA-021B-4847-A4E5-6734C3D6F774}">
      <dgm:prSet/>
      <dgm:spPr/>
      <dgm:t>
        <a:bodyPr/>
        <a:lstStyle/>
        <a:p>
          <a:endParaRPr lang="en-US" sz="1050">
            <a:latin typeface="Abadi" panose="020B0604020104020204" pitchFamily="34" charset="0"/>
          </a:endParaRPr>
        </a:p>
      </dgm:t>
    </dgm:pt>
    <dgm:pt modelId="{DF06AE48-8AFC-0746-9C3E-F01839D328FE}" type="sibTrans" cxnId="{40E1BCAA-021B-4847-A4E5-6734C3D6F774}">
      <dgm:prSet/>
      <dgm:spPr/>
      <dgm:t>
        <a:bodyPr/>
        <a:lstStyle/>
        <a:p>
          <a:endParaRPr lang="en-US" sz="1050">
            <a:latin typeface="Abadi" panose="020B0604020104020204" pitchFamily="34" charset="0"/>
          </a:endParaRPr>
        </a:p>
      </dgm:t>
    </dgm:pt>
    <dgm:pt modelId="{0615FC65-43A0-2C42-9326-B5CDFC485626}">
      <dgm:prSet phldrT="[Text]" custT="1"/>
      <dgm:spPr/>
      <dgm:t>
        <a:bodyPr/>
        <a:lstStyle/>
        <a:p>
          <a:r>
            <a:rPr lang="en-US" sz="1600" dirty="0">
              <a:latin typeface="Abadi" panose="020B0604020104020204" pitchFamily="34" charset="0"/>
            </a:rPr>
            <a:t>Wiki</a:t>
          </a:r>
        </a:p>
      </dgm:t>
    </dgm:pt>
    <dgm:pt modelId="{3DB7371C-0468-044C-96B0-B989C24912A1}" type="parTrans" cxnId="{CEADA886-A5BF-B14C-8F91-2397D4D2AE1B}">
      <dgm:prSet/>
      <dgm:spPr/>
      <dgm:t>
        <a:bodyPr/>
        <a:lstStyle/>
        <a:p>
          <a:endParaRPr lang="en-US" sz="1050">
            <a:latin typeface="Abadi" panose="020B0604020104020204" pitchFamily="34" charset="0"/>
          </a:endParaRPr>
        </a:p>
      </dgm:t>
    </dgm:pt>
    <dgm:pt modelId="{D7582BC0-79A6-004B-A2D9-1E380C720375}" type="sibTrans" cxnId="{CEADA886-A5BF-B14C-8F91-2397D4D2AE1B}">
      <dgm:prSet/>
      <dgm:spPr/>
      <dgm:t>
        <a:bodyPr/>
        <a:lstStyle/>
        <a:p>
          <a:endParaRPr lang="en-US" sz="1050">
            <a:latin typeface="Abadi" panose="020B0604020104020204" pitchFamily="34" charset="0"/>
          </a:endParaRPr>
        </a:p>
      </dgm:t>
    </dgm:pt>
    <dgm:pt modelId="{30A5BC77-4CD5-534C-B0E8-206508429AC4}">
      <dgm:prSet phldrT="[Text]" custT="1"/>
      <dgm:spPr/>
      <dgm:t>
        <a:bodyPr/>
        <a:lstStyle/>
        <a:p>
          <a:r>
            <a:rPr lang="en-US" sz="1600" dirty="0">
              <a:latin typeface="Abadi" panose="020B0604020104020204" pitchFamily="34" charset="0"/>
            </a:rPr>
            <a:t>Data Frame</a:t>
          </a:r>
        </a:p>
      </dgm:t>
    </dgm:pt>
    <dgm:pt modelId="{D9B07300-8E4D-4649-A392-4B3F74E45C53}" type="parTrans" cxnId="{62DC1549-D3DF-1249-9B74-802C296BEC78}">
      <dgm:prSet/>
      <dgm:spPr/>
      <dgm:t>
        <a:bodyPr/>
        <a:lstStyle/>
        <a:p>
          <a:endParaRPr lang="en-US" sz="1050">
            <a:latin typeface="Abadi" panose="020B0604020104020204" pitchFamily="34" charset="0"/>
          </a:endParaRPr>
        </a:p>
      </dgm:t>
    </dgm:pt>
    <dgm:pt modelId="{4551840A-5446-1943-91D3-F70A61DD9CBE}" type="sibTrans" cxnId="{62DC1549-D3DF-1249-9B74-802C296BEC78}">
      <dgm:prSet/>
      <dgm:spPr/>
      <dgm:t>
        <a:bodyPr/>
        <a:lstStyle/>
        <a:p>
          <a:endParaRPr lang="en-US" sz="1050">
            <a:latin typeface="Abadi" panose="020B0604020104020204" pitchFamily="34" charset="0"/>
          </a:endParaRPr>
        </a:p>
      </dgm:t>
    </dgm:pt>
    <dgm:pt modelId="{33FC2EB6-FA61-8640-968C-86B1EEFD079F}">
      <dgm:prSet phldrT="[Text]" custT="1"/>
      <dgm:spPr/>
      <dgm:t>
        <a:bodyPr/>
        <a:lstStyle/>
        <a:p>
          <a:r>
            <a:rPr lang="en-US" sz="1600" dirty="0">
              <a:latin typeface="Abadi" panose="020B0604020104020204" pitchFamily="34" charset="0"/>
            </a:rPr>
            <a:t>Data Frame</a:t>
          </a:r>
        </a:p>
      </dgm:t>
    </dgm:pt>
    <dgm:pt modelId="{45CAAA54-7A53-2E44-ADD1-00D6B92EC052}" type="parTrans" cxnId="{8BF73F44-B3A9-CF40-8509-13B4B7DCAE12}">
      <dgm:prSet/>
      <dgm:spPr/>
      <dgm:t>
        <a:bodyPr/>
        <a:lstStyle/>
        <a:p>
          <a:endParaRPr lang="en-US" sz="1050">
            <a:latin typeface="Abadi" panose="020B0604020104020204" pitchFamily="34" charset="0"/>
          </a:endParaRPr>
        </a:p>
      </dgm:t>
    </dgm:pt>
    <dgm:pt modelId="{4DB98711-10DB-1944-A6A3-60A44BFA472E}" type="sibTrans" cxnId="{8BF73F44-B3A9-CF40-8509-13B4B7DCAE12}">
      <dgm:prSet/>
      <dgm:spPr/>
      <dgm:t>
        <a:bodyPr/>
        <a:lstStyle/>
        <a:p>
          <a:endParaRPr lang="en-US" sz="1050">
            <a:latin typeface="Abadi" panose="020B0604020104020204" pitchFamily="34" charset="0"/>
          </a:endParaRPr>
        </a:p>
      </dgm:t>
    </dgm:pt>
    <dgm:pt modelId="{B3F18241-0AF8-5D4D-8C68-1A8EFB8EE4ED}">
      <dgm:prSet phldrT="[Text]" custT="1"/>
      <dgm:spPr/>
      <dgm:t>
        <a:bodyPr/>
        <a:lstStyle/>
        <a:p>
          <a:r>
            <a:rPr lang="en-US" sz="1600" dirty="0">
              <a:latin typeface="Abadi" panose="020B0604020104020204" pitchFamily="34" charset="0"/>
            </a:rPr>
            <a:t>HTML</a:t>
          </a:r>
        </a:p>
      </dgm:t>
    </dgm:pt>
    <dgm:pt modelId="{F0EFC508-CD7D-574E-85D1-D62BCF07C8FF}" type="parTrans" cxnId="{144BD2B1-06F1-D64C-AD6D-FE61CE29B8E8}">
      <dgm:prSet/>
      <dgm:spPr/>
      <dgm:t>
        <a:bodyPr/>
        <a:lstStyle/>
        <a:p>
          <a:endParaRPr lang="en-US" sz="1050">
            <a:latin typeface="Abadi" panose="020B0604020104020204" pitchFamily="34" charset="0"/>
          </a:endParaRPr>
        </a:p>
      </dgm:t>
    </dgm:pt>
    <dgm:pt modelId="{AEFE6308-B150-D644-8D26-33462F6CAD77}" type="sibTrans" cxnId="{144BD2B1-06F1-D64C-AD6D-FE61CE29B8E8}">
      <dgm:prSet/>
      <dgm:spPr/>
      <dgm:t>
        <a:bodyPr/>
        <a:lstStyle/>
        <a:p>
          <a:endParaRPr lang="en-US" sz="1050">
            <a:latin typeface="Abadi" panose="020B0604020104020204" pitchFamily="34" charset="0"/>
          </a:endParaRPr>
        </a:p>
      </dgm:t>
    </dgm:pt>
    <dgm:pt modelId="{3C3D02C6-DAF0-A54F-A79B-EF9F47AA5B8C}" type="pres">
      <dgm:prSet presAssocID="{62D8CB2A-0288-5344-9308-4942A345D088}" presName="list" presStyleCnt="0">
        <dgm:presLayoutVars>
          <dgm:dir/>
          <dgm:animLvl val="lvl"/>
        </dgm:presLayoutVars>
      </dgm:prSet>
      <dgm:spPr/>
    </dgm:pt>
    <dgm:pt modelId="{9B6F378A-8586-414F-9A08-8472B80C0A30}" type="pres">
      <dgm:prSet presAssocID="{CEB11253-1593-5B4E-A4B2-E748F013E4D3}" presName="posSpace" presStyleCnt="0"/>
      <dgm:spPr/>
    </dgm:pt>
    <dgm:pt modelId="{FA2079E6-5CA8-5843-9D3B-214EF5FDD62B}" type="pres">
      <dgm:prSet presAssocID="{CEB11253-1593-5B4E-A4B2-E748F013E4D3}" presName="vertFlow" presStyleCnt="0"/>
      <dgm:spPr/>
    </dgm:pt>
    <dgm:pt modelId="{E8A52740-6265-A545-B536-7932C516B913}" type="pres">
      <dgm:prSet presAssocID="{CEB11253-1593-5B4E-A4B2-E748F013E4D3}" presName="topSpace" presStyleCnt="0"/>
      <dgm:spPr/>
    </dgm:pt>
    <dgm:pt modelId="{D8E36CD9-36CE-E641-9EE0-386A855D1D14}" type="pres">
      <dgm:prSet presAssocID="{CEB11253-1593-5B4E-A4B2-E748F013E4D3}" presName="firstComp" presStyleCnt="0"/>
      <dgm:spPr/>
    </dgm:pt>
    <dgm:pt modelId="{6B97169B-E427-8348-A5A8-450C2E098427}" type="pres">
      <dgm:prSet presAssocID="{CEB11253-1593-5B4E-A4B2-E748F013E4D3}" presName="firstChild" presStyleLbl="bgAccFollowNode1" presStyleIdx="0" presStyleCnt="6"/>
      <dgm:spPr/>
    </dgm:pt>
    <dgm:pt modelId="{6DDC4837-B964-0746-88EA-506F11009E9C}" type="pres">
      <dgm:prSet presAssocID="{CEB11253-1593-5B4E-A4B2-E748F013E4D3}" presName="firstChildTx" presStyleLbl="bgAccFollowNode1" presStyleIdx="0" presStyleCnt="6">
        <dgm:presLayoutVars>
          <dgm:bulletEnabled val="1"/>
        </dgm:presLayoutVars>
      </dgm:prSet>
      <dgm:spPr/>
    </dgm:pt>
    <dgm:pt modelId="{30D8C7D5-0196-CA4D-88C8-D8484A22192A}" type="pres">
      <dgm:prSet presAssocID="{705A350E-65CE-1646-9C7D-F4B32CEF1463}" presName="comp" presStyleCnt="0"/>
      <dgm:spPr/>
    </dgm:pt>
    <dgm:pt modelId="{46F36A31-62AE-934A-9CC3-AF22424085EA}" type="pres">
      <dgm:prSet presAssocID="{705A350E-65CE-1646-9C7D-F4B32CEF1463}" presName="child" presStyleLbl="bgAccFollowNode1" presStyleIdx="1" presStyleCnt="6"/>
      <dgm:spPr/>
    </dgm:pt>
    <dgm:pt modelId="{234E04C6-2C1D-EA42-B0EA-3D2273869C00}" type="pres">
      <dgm:prSet presAssocID="{705A350E-65CE-1646-9C7D-F4B32CEF1463}" presName="childTx" presStyleLbl="bgAccFollowNode1" presStyleIdx="1" presStyleCnt="6">
        <dgm:presLayoutVars>
          <dgm:bulletEnabled val="1"/>
        </dgm:presLayoutVars>
      </dgm:prSet>
      <dgm:spPr/>
    </dgm:pt>
    <dgm:pt modelId="{453DE653-C90B-D940-85A6-85D5CA861E35}" type="pres">
      <dgm:prSet presAssocID="{33FC2EB6-FA61-8640-968C-86B1EEFD079F}" presName="comp" presStyleCnt="0"/>
      <dgm:spPr/>
    </dgm:pt>
    <dgm:pt modelId="{E9FA8885-BF6C-8745-AF60-43E99D2C9145}" type="pres">
      <dgm:prSet presAssocID="{33FC2EB6-FA61-8640-968C-86B1EEFD079F}" presName="child" presStyleLbl="bgAccFollowNode1" presStyleIdx="2" presStyleCnt="6"/>
      <dgm:spPr/>
    </dgm:pt>
    <dgm:pt modelId="{ADCBFDE7-3EF0-7E42-817D-22A2B8CA3E92}" type="pres">
      <dgm:prSet presAssocID="{33FC2EB6-FA61-8640-968C-86B1EEFD079F}" presName="childTx" presStyleLbl="bgAccFollowNode1" presStyleIdx="2" presStyleCnt="6">
        <dgm:presLayoutVars>
          <dgm:bulletEnabled val="1"/>
        </dgm:presLayoutVars>
      </dgm:prSet>
      <dgm:spPr/>
    </dgm:pt>
    <dgm:pt modelId="{1BDA7179-5951-0B44-B282-0B7E0B729E26}" type="pres">
      <dgm:prSet presAssocID="{CEB11253-1593-5B4E-A4B2-E748F013E4D3}" presName="negSpace" presStyleCnt="0"/>
      <dgm:spPr/>
    </dgm:pt>
    <dgm:pt modelId="{AED07A1C-24AE-7E49-B19A-9B52635AF9FA}" type="pres">
      <dgm:prSet presAssocID="{CEB11253-1593-5B4E-A4B2-E748F013E4D3}" presName="circle" presStyleLbl="node1" presStyleIdx="0" presStyleCnt="2"/>
      <dgm:spPr/>
    </dgm:pt>
    <dgm:pt modelId="{D7227820-2DD2-A24B-858F-EE2DAC75C2BF}" type="pres">
      <dgm:prSet presAssocID="{7401F31A-0B43-F441-8EBB-2AC2CE9DCACA}" presName="transSpace" presStyleCnt="0"/>
      <dgm:spPr/>
    </dgm:pt>
    <dgm:pt modelId="{206CBB37-52AD-3F4A-9936-8FACCC654683}" type="pres">
      <dgm:prSet presAssocID="{CE5101E8-6161-8142-91E7-22CEF8D44531}" presName="posSpace" presStyleCnt="0"/>
      <dgm:spPr/>
    </dgm:pt>
    <dgm:pt modelId="{E83FB550-F17C-0942-AC0E-7133C551EA9D}" type="pres">
      <dgm:prSet presAssocID="{CE5101E8-6161-8142-91E7-22CEF8D44531}" presName="vertFlow" presStyleCnt="0"/>
      <dgm:spPr/>
    </dgm:pt>
    <dgm:pt modelId="{02B76EBC-9B57-FD46-AA60-B1E040D47D5C}" type="pres">
      <dgm:prSet presAssocID="{CE5101E8-6161-8142-91E7-22CEF8D44531}" presName="topSpace" presStyleCnt="0"/>
      <dgm:spPr/>
    </dgm:pt>
    <dgm:pt modelId="{9EADBF17-70DD-D146-BF25-846083CF7EC1}" type="pres">
      <dgm:prSet presAssocID="{CE5101E8-6161-8142-91E7-22CEF8D44531}" presName="firstComp" presStyleCnt="0"/>
      <dgm:spPr/>
    </dgm:pt>
    <dgm:pt modelId="{2061F796-9235-3F49-8A5E-51E95BB06FCB}" type="pres">
      <dgm:prSet presAssocID="{CE5101E8-6161-8142-91E7-22CEF8D44531}" presName="firstChild" presStyleLbl="bgAccFollowNode1" presStyleIdx="3" presStyleCnt="6"/>
      <dgm:spPr/>
    </dgm:pt>
    <dgm:pt modelId="{357C6213-2639-3E40-A2FE-27D6326006D1}" type="pres">
      <dgm:prSet presAssocID="{CE5101E8-6161-8142-91E7-22CEF8D44531}" presName="firstChildTx" presStyleLbl="bgAccFollowNode1" presStyleIdx="3" presStyleCnt="6">
        <dgm:presLayoutVars>
          <dgm:bulletEnabled val="1"/>
        </dgm:presLayoutVars>
      </dgm:prSet>
      <dgm:spPr/>
    </dgm:pt>
    <dgm:pt modelId="{CAD0FC64-CC7D-134B-96F5-EF28E33A7AFF}" type="pres">
      <dgm:prSet presAssocID="{B3F18241-0AF8-5D4D-8C68-1A8EFB8EE4ED}" presName="comp" presStyleCnt="0"/>
      <dgm:spPr/>
    </dgm:pt>
    <dgm:pt modelId="{A8EBB976-63E4-1D48-9FAE-D267A85B73B8}" type="pres">
      <dgm:prSet presAssocID="{B3F18241-0AF8-5D4D-8C68-1A8EFB8EE4ED}" presName="child" presStyleLbl="bgAccFollowNode1" presStyleIdx="4" presStyleCnt="6"/>
      <dgm:spPr/>
    </dgm:pt>
    <dgm:pt modelId="{A23741BD-3B38-C546-8BF2-73F19891E829}" type="pres">
      <dgm:prSet presAssocID="{B3F18241-0AF8-5D4D-8C68-1A8EFB8EE4ED}" presName="childTx" presStyleLbl="bgAccFollowNode1" presStyleIdx="4" presStyleCnt="6">
        <dgm:presLayoutVars>
          <dgm:bulletEnabled val="1"/>
        </dgm:presLayoutVars>
      </dgm:prSet>
      <dgm:spPr/>
    </dgm:pt>
    <dgm:pt modelId="{D16028CF-7402-3E46-9F74-31A3D5762384}" type="pres">
      <dgm:prSet presAssocID="{30A5BC77-4CD5-534C-B0E8-206508429AC4}" presName="comp" presStyleCnt="0"/>
      <dgm:spPr/>
    </dgm:pt>
    <dgm:pt modelId="{5179B799-2C2C-534D-96D2-159E8E5D476D}" type="pres">
      <dgm:prSet presAssocID="{30A5BC77-4CD5-534C-B0E8-206508429AC4}" presName="child" presStyleLbl="bgAccFollowNode1" presStyleIdx="5" presStyleCnt="6"/>
      <dgm:spPr/>
    </dgm:pt>
    <dgm:pt modelId="{11707A7A-4ABD-7B41-9EBA-E7C7C1D2A1ED}" type="pres">
      <dgm:prSet presAssocID="{30A5BC77-4CD5-534C-B0E8-206508429AC4}" presName="childTx" presStyleLbl="bgAccFollowNode1" presStyleIdx="5" presStyleCnt="6">
        <dgm:presLayoutVars>
          <dgm:bulletEnabled val="1"/>
        </dgm:presLayoutVars>
      </dgm:prSet>
      <dgm:spPr/>
    </dgm:pt>
    <dgm:pt modelId="{F942E4D6-D2F5-754D-8554-F9C41B43A568}" type="pres">
      <dgm:prSet presAssocID="{CE5101E8-6161-8142-91E7-22CEF8D44531}" presName="negSpace" presStyleCnt="0"/>
      <dgm:spPr/>
    </dgm:pt>
    <dgm:pt modelId="{E346D5FB-5712-D64E-8483-F70ED41C68C8}" type="pres">
      <dgm:prSet presAssocID="{CE5101E8-6161-8142-91E7-22CEF8D44531}" presName="circle" presStyleLbl="node1" presStyleIdx="1" presStyleCnt="2"/>
      <dgm:spPr/>
    </dgm:pt>
  </dgm:ptLst>
  <dgm:cxnLst>
    <dgm:cxn modelId="{11A69302-422D-DF44-9E30-6F4A52AD788A}" type="presOf" srcId="{705A350E-65CE-1646-9C7D-F4B32CEF1463}" destId="{234E04C6-2C1D-EA42-B0EA-3D2273869C00}" srcOrd="1" destOrd="0" presId="urn:microsoft.com/office/officeart/2005/8/layout/hList9"/>
    <dgm:cxn modelId="{50179205-B314-BE49-8772-30C1588F08CE}" type="presOf" srcId="{E803A483-67BC-044F-A27D-F7C70496BF3F}" destId="{6B97169B-E427-8348-A5A8-450C2E098427}" srcOrd="0" destOrd="0" presId="urn:microsoft.com/office/officeart/2005/8/layout/hList9"/>
    <dgm:cxn modelId="{1178961C-09DB-4A40-BCC4-D3A2678AA700}" type="presOf" srcId="{E803A483-67BC-044F-A27D-F7C70496BF3F}" destId="{6DDC4837-B964-0746-88EA-506F11009E9C}" srcOrd="1" destOrd="0" presId="urn:microsoft.com/office/officeart/2005/8/layout/hList9"/>
    <dgm:cxn modelId="{141D991F-1031-3C47-848F-B2D67FED2902}" type="presOf" srcId="{30A5BC77-4CD5-534C-B0E8-206508429AC4}" destId="{5179B799-2C2C-534D-96D2-159E8E5D476D}" srcOrd="0" destOrd="0" presId="urn:microsoft.com/office/officeart/2005/8/layout/hList9"/>
    <dgm:cxn modelId="{051DB42B-F5F2-C74A-B5B5-47A0BBCBC6CE}" srcId="{CEB11253-1593-5B4E-A4B2-E748F013E4D3}" destId="{E803A483-67BC-044F-A27D-F7C70496BF3F}" srcOrd="0" destOrd="0" parTransId="{C8FCEE1A-EDB9-3447-BD3B-82B2E9BF4EB2}" sibTransId="{EA390CEB-0FD9-B343-A6A9-2DE2D6A1E8C6}"/>
    <dgm:cxn modelId="{468F3730-8FD9-8242-B272-42FC50A90F51}" srcId="{62D8CB2A-0288-5344-9308-4942A345D088}" destId="{CEB11253-1593-5B4E-A4B2-E748F013E4D3}" srcOrd="0" destOrd="0" parTransId="{06D8A3C4-6155-A040-BB0C-46A8F59C6552}" sibTransId="{7401F31A-0B43-F441-8EBB-2AC2CE9DCACA}"/>
    <dgm:cxn modelId="{8BF73F44-B3A9-CF40-8509-13B4B7DCAE12}" srcId="{CEB11253-1593-5B4E-A4B2-E748F013E4D3}" destId="{33FC2EB6-FA61-8640-968C-86B1EEFD079F}" srcOrd="2" destOrd="0" parTransId="{45CAAA54-7A53-2E44-ADD1-00D6B92EC052}" sibTransId="{4DB98711-10DB-1944-A6A3-60A44BFA472E}"/>
    <dgm:cxn modelId="{62DC1549-D3DF-1249-9B74-802C296BEC78}" srcId="{CE5101E8-6161-8142-91E7-22CEF8D44531}" destId="{30A5BC77-4CD5-534C-B0E8-206508429AC4}" srcOrd="2" destOrd="0" parTransId="{D9B07300-8E4D-4649-A392-4B3F74E45C53}" sibTransId="{4551840A-5446-1943-91D3-F70A61DD9CBE}"/>
    <dgm:cxn modelId="{F4EBE370-252E-5744-8D20-89B4906B2AA3}" type="presOf" srcId="{33FC2EB6-FA61-8640-968C-86B1EEFD079F}" destId="{E9FA8885-BF6C-8745-AF60-43E99D2C9145}" srcOrd="0" destOrd="0" presId="urn:microsoft.com/office/officeart/2005/8/layout/hList9"/>
    <dgm:cxn modelId="{90A23B83-5F8D-BB43-9606-1EF64D9B9F93}" type="presOf" srcId="{0615FC65-43A0-2C42-9326-B5CDFC485626}" destId="{357C6213-2639-3E40-A2FE-27D6326006D1}" srcOrd="1" destOrd="0" presId="urn:microsoft.com/office/officeart/2005/8/layout/hList9"/>
    <dgm:cxn modelId="{CEADA886-A5BF-B14C-8F91-2397D4D2AE1B}" srcId="{CE5101E8-6161-8142-91E7-22CEF8D44531}" destId="{0615FC65-43A0-2C42-9326-B5CDFC485626}" srcOrd="0" destOrd="0" parTransId="{3DB7371C-0468-044C-96B0-B989C24912A1}" sibTransId="{D7582BC0-79A6-004B-A2D9-1E380C720375}"/>
    <dgm:cxn modelId="{CBF41D8A-7148-C54A-87FD-35FC811E8CBB}" type="presOf" srcId="{B3F18241-0AF8-5D4D-8C68-1A8EFB8EE4ED}" destId="{A8EBB976-63E4-1D48-9FAE-D267A85B73B8}" srcOrd="0" destOrd="0" presId="urn:microsoft.com/office/officeart/2005/8/layout/hList9"/>
    <dgm:cxn modelId="{BBE65794-BE73-7140-9865-C742DDE55B09}" type="presOf" srcId="{0615FC65-43A0-2C42-9326-B5CDFC485626}" destId="{2061F796-9235-3F49-8A5E-51E95BB06FCB}" srcOrd="0" destOrd="0" presId="urn:microsoft.com/office/officeart/2005/8/layout/hList9"/>
    <dgm:cxn modelId="{40E1BCAA-021B-4847-A4E5-6734C3D6F774}" srcId="{62D8CB2A-0288-5344-9308-4942A345D088}" destId="{CE5101E8-6161-8142-91E7-22CEF8D44531}" srcOrd="1" destOrd="0" parTransId="{435C04D6-CA46-6F46-8790-61070BAC78A1}" sibTransId="{DF06AE48-8AFC-0746-9C3E-F01839D328FE}"/>
    <dgm:cxn modelId="{905A0DAE-25BF-6945-88C7-3E48EECCD370}" type="presOf" srcId="{B3F18241-0AF8-5D4D-8C68-1A8EFB8EE4ED}" destId="{A23741BD-3B38-C546-8BF2-73F19891E829}" srcOrd="1" destOrd="0" presId="urn:microsoft.com/office/officeart/2005/8/layout/hList9"/>
    <dgm:cxn modelId="{144BD2B1-06F1-D64C-AD6D-FE61CE29B8E8}" srcId="{CE5101E8-6161-8142-91E7-22CEF8D44531}" destId="{B3F18241-0AF8-5D4D-8C68-1A8EFB8EE4ED}" srcOrd="1" destOrd="0" parTransId="{F0EFC508-CD7D-574E-85D1-D62BCF07C8FF}" sibTransId="{AEFE6308-B150-D644-8D26-33462F6CAD77}"/>
    <dgm:cxn modelId="{F07826B3-C009-FD49-83DD-9FB65FCBDC7F}" srcId="{CEB11253-1593-5B4E-A4B2-E748F013E4D3}" destId="{705A350E-65CE-1646-9C7D-F4B32CEF1463}" srcOrd="1" destOrd="0" parTransId="{C436A021-493F-9443-B7E6-6946E1B3F653}" sibTransId="{2DA7405C-0A46-844E-A482-6AF12EF490B9}"/>
    <dgm:cxn modelId="{3B38D8B8-4EB9-2C47-97AB-AE2ADB74E01D}" type="presOf" srcId="{62D8CB2A-0288-5344-9308-4942A345D088}" destId="{3C3D02C6-DAF0-A54F-A79B-EF9F47AA5B8C}" srcOrd="0" destOrd="0" presId="urn:microsoft.com/office/officeart/2005/8/layout/hList9"/>
    <dgm:cxn modelId="{A43F4AC1-FA0F-774A-A80C-A28D7715853C}" type="presOf" srcId="{CE5101E8-6161-8142-91E7-22CEF8D44531}" destId="{E346D5FB-5712-D64E-8483-F70ED41C68C8}" srcOrd="0" destOrd="0" presId="urn:microsoft.com/office/officeart/2005/8/layout/hList9"/>
    <dgm:cxn modelId="{2C414FD6-5F61-BB41-9773-C2C34FE482FC}" type="presOf" srcId="{33FC2EB6-FA61-8640-968C-86B1EEFD079F}" destId="{ADCBFDE7-3EF0-7E42-817D-22A2B8CA3E92}" srcOrd="1" destOrd="0" presId="urn:microsoft.com/office/officeart/2005/8/layout/hList9"/>
    <dgm:cxn modelId="{C93E75DA-682C-F644-A15F-82B0AAAF86D5}" type="presOf" srcId="{705A350E-65CE-1646-9C7D-F4B32CEF1463}" destId="{46F36A31-62AE-934A-9CC3-AF22424085EA}" srcOrd="0" destOrd="0" presId="urn:microsoft.com/office/officeart/2005/8/layout/hList9"/>
    <dgm:cxn modelId="{83A487E7-E925-9445-9F23-BE6752F77475}" type="presOf" srcId="{CEB11253-1593-5B4E-A4B2-E748F013E4D3}" destId="{AED07A1C-24AE-7E49-B19A-9B52635AF9FA}" srcOrd="0" destOrd="0" presId="urn:microsoft.com/office/officeart/2005/8/layout/hList9"/>
    <dgm:cxn modelId="{28CF3BF7-94CB-D44D-A9EE-6E0E5C4FFA87}" type="presOf" srcId="{30A5BC77-4CD5-534C-B0E8-206508429AC4}" destId="{11707A7A-4ABD-7B41-9EBA-E7C7C1D2A1ED}" srcOrd="1" destOrd="0" presId="urn:microsoft.com/office/officeart/2005/8/layout/hList9"/>
    <dgm:cxn modelId="{E7596C8B-6339-E447-9576-9EBCDF61651C}" type="presParOf" srcId="{3C3D02C6-DAF0-A54F-A79B-EF9F47AA5B8C}" destId="{9B6F378A-8586-414F-9A08-8472B80C0A30}" srcOrd="0" destOrd="0" presId="urn:microsoft.com/office/officeart/2005/8/layout/hList9"/>
    <dgm:cxn modelId="{2B869206-776A-C542-9801-0EEE963E18EC}" type="presParOf" srcId="{3C3D02C6-DAF0-A54F-A79B-EF9F47AA5B8C}" destId="{FA2079E6-5CA8-5843-9D3B-214EF5FDD62B}" srcOrd="1" destOrd="0" presId="urn:microsoft.com/office/officeart/2005/8/layout/hList9"/>
    <dgm:cxn modelId="{F3DACF83-C89D-1848-B7CD-37051DD7CF16}" type="presParOf" srcId="{FA2079E6-5CA8-5843-9D3B-214EF5FDD62B}" destId="{E8A52740-6265-A545-B536-7932C516B913}" srcOrd="0" destOrd="0" presId="urn:microsoft.com/office/officeart/2005/8/layout/hList9"/>
    <dgm:cxn modelId="{330BBF0C-EF9E-DA48-AB29-06AE8FD4FBA2}" type="presParOf" srcId="{FA2079E6-5CA8-5843-9D3B-214EF5FDD62B}" destId="{D8E36CD9-36CE-E641-9EE0-386A855D1D14}" srcOrd="1" destOrd="0" presId="urn:microsoft.com/office/officeart/2005/8/layout/hList9"/>
    <dgm:cxn modelId="{B4F177F6-5B34-A84C-896A-55037D5944C5}" type="presParOf" srcId="{D8E36CD9-36CE-E641-9EE0-386A855D1D14}" destId="{6B97169B-E427-8348-A5A8-450C2E098427}" srcOrd="0" destOrd="0" presId="urn:microsoft.com/office/officeart/2005/8/layout/hList9"/>
    <dgm:cxn modelId="{228C052D-9572-B34E-876F-DA7D19BD8C48}" type="presParOf" srcId="{D8E36CD9-36CE-E641-9EE0-386A855D1D14}" destId="{6DDC4837-B964-0746-88EA-506F11009E9C}" srcOrd="1" destOrd="0" presId="urn:microsoft.com/office/officeart/2005/8/layout/hList9"/>
    <dgm:cxn modelId="{79B1B2D7-73A5-6140-B1A2-E0F3ABB24649}" type="presParOf" srcId="{FA2079E6-5CA8-5843-9D3B-214EF5FDD62B}" destId="{30D8C7D5-0196-CA4D-88C8-D8484A22192A}" srcOrd="2" destOrd="0" presId="urn:microsoft.com/office/officeart/2005/8/layout/hList9"/>
    <dgm:cxn modelId="{2D518FF9-A022-9C45-8C2B-58DAF584F5F1}" type="presParOf" srcId="{30D8C7D5-0196-CA4D-88C8-D8484A22192A}" destId="{46F36A31-62AE-934A-9CC3-AF22424085EA}" srcOrd="0" destOrd="0" presId="urn:microsoft.com/office/officeart/2005/8/layout/hList9"/>
    <dgm:cxn modelId="{E3BB87AE-5DE9-A644-A091-8551C03E3AEB}" type="presParOf" srcId="{30D8C7D5-0196-CA4D-88C8-D8484A22192A}" destId="{234E04C6-2C1D-EA42-B0EA-3D2273869C00}" srcOrd="1" destOrd="0" presId="urn:microsoft.com/office/officeart/2005/8/layout/hList9"/>
    <dgm:cxn modelId="{243B7B5C-6D36-F44B-8C37-8B89C79B0A44}" type="presParOf" srcId="{FA2079E6-5CA8-5843-9D3B-214EF5FDD62B}" destId="{453DE653-C90B-D940-85A6-85D5CA861E35}" srcOrd="3" destOrd="0" presId="urn:microsoft.com/office/officeart/2005/8/layout/hList9"/>
    <dgm:cxn modelId="{2AFBAEE0-03E1-C846-9B96-5AE1A26C4CE4}" type="presParOf" srcId="{453DE653-C90B-D940-85A6-85D5CA861E35}" destId="{E9FA8885-BF6C-8745-AF60-43E99D2C9145}" srcOrd="0" destOrd="0" presId="urn:microsoft.com/office/officeart/2005/8/layout/hList9"/>
    <dgm:cxn modelId="{A2DADC1B-62B8-E647-A27A-8ED836A4EC33}" type="presParOf" srcId="{453DE653-C90B-D940-85A6-85D5CA861E35}" destId="{ADCBFDE7-3EF0-7E42-817D-22A2B8CA3E92}" srcOrd="1" destOrd="0" presId="urn:microsoft.com/office/officeart/2005/8/layout/hList9"/>
    <dgm:cxn modelId="{9494117B-9896-0E47-B047-E37D0E33C47B}" type="presParOf" srcId="{3C3D02C6-DAF0-A54F-A79B-EF9F47AA5B8C}" destId="{1BDA7179-5951-0B44-B282-0B7E0B729E26}" srcOrd="2" destOrd="0" presId="urn:microsoft.com/office/officeart/2005/8/layout/hList9"/>
    <dgm:cxn modelId="{E88E1177-8EB4-4344-9C9C-7F499D9F908F}" type="presParOf" srcId="{3C3D02C6-DAF0-A54F-A79B-EF9F47AA5B8C}" destId="{AED07A1C-24AE-7E49-B19A-9B52635AF9FA}" srcOrd="3" destOrd="0" presId="urn:microsoft.com/office/officeart/2005/8/layout/hList9"/>
    <dgm:cxn modelId="{7DEC1F9C-A7E1-C74B-89E4-9431227D5A98}" type="presParOf" srcId="{3C3D02C6-DAF0-A54F-A79B-EF9F47AA5B8C}" destId="{D7227820-2DD2-A24B-858F-EE2DAC75C2BF}" srcOrd="4" destOrd="0" presId="urn:microsoft.com/office/officeart/2005/8/layout/hList9"/>
    <dgm:cxn modelId="{2D929A34-C4AA-5B48-845B-091078A2F9D7}" type="presParOf" srcId="{3C3D02C6-DAF0-A54F-A79B-EF9F47AA5B8C}" destId="{206CBB37-52AD-3F4A-9936-8FACCC654683}" srcOrd="5" destOrd="0" presId="urn:microsoft.com/office/officeart/2005/8/layout/hList9"/>
    <dgm:cxn modelId="{AEB4FF5D-B9B9-364A-BA39-0B7388303DC5}" type="presParOf" srcId="{3C3D02C6-DAF0-A54F-A79B-EF9F47AA5B8C}" destId="{E83FB550-F17C-0942-AC0E-7133C551EA9D}" srcOrd="6" destOrd="0" presId="urn:microsoft.com/office/officeart/2005/8/layout/hList9"/>
    <dgm:cxn modelId="{12EB0F48-6CD5-A744-854B-4810770E33D3}" type="presParOf" srcId="{E83FB550-F17C-0942-AC0E-7133C551EA9D}" destId="{02B76EBC-9B57-FD46-AA60-B1E040D47D5C}" srcOrd="0" destOrd="0" presId="urn:microsoft.com/office/officeart/2005/8/layout/hList9"/>
    <dgm:cxn modelId="{0BC8F473-A57A-A549-A7CB-92E5958B948A}" type="presParOf" srcId="{E83FB550-F17C-0942-AC0E-7133C551EA9D}" destId="{9EADBF17-70DD-D146-BF25-846083CF7EC1}" srcOrd="1" destOrd="0" presId="urn:microsoft.com/office/officeart/2005/8/layout/hList9"/>
    <dgm:cxn modelId="{15069AC2-E2ED-954C-AB60-0464EFE3400B}" type="presParOf" srcId="{9EADBF17-70DD-D146-BF25-846083CF7EC1}" destId="{2061F796-9235-3F49-8A5E-51E95BB06FCB}" srcOrd="0" destOrd="0" presId="urn:microsoft.com/office/officeart/2005/8/layout/hList9"/>
    <dgm:cxn modelId="{51F4F614-59D1-D145-9C46-E884E95B043E}" type="presParOf" srcId="{9EADBF17-70DD-D146-BF25-846083CF7EC1}" destId="{357C6213-2639-3E40-A2FE-27D6326006D1}" srcOrd="1" destOrd="0" presId="urn:microsoft.com/office/officeart/2005/8/layout/hList9"/>
    <dgm:cxn modelId="{2F621C5D-E742-0445-B273-271AD0658F06}" type="presParOf" srcId="{E83FB550-F17C-0942-AC0E-7133C551EA9D}" destId="{CAD0FC64-CC7D-134B-96F5-EF28E33A7AFF}" srcOrd="2" destOrd="0" presId="urn:microsoft.com/office/officeart/2005/8/layout/hList9"/>
    <dgm:cxn modelId="{46A54517-B3E2-A145-9E1A-46C4F4EDEECA}" type="presParOf" srcId="{CAD0FC64-CC7D-134B-96F5-EF28E33A7AFF}" destId="{A8EBB976-63E4-1D48-9FAE-D267A85B73B8}" srcOrd="0" destOrd="0" presId="urn:microsoft.com/office/officeart/2005/8/layout/hList9"/>
    <dgm:cxn modelId="{02498734-5718-A04D-B04C-5E9CE2810912}" type="presParOf" srcId="{CAD0FC64-CC7D-134B-96F5-EF28E33A7AFF}" destId="{A23741BD-3B38-C546-8BF2-73F19891E829}" srcOrd="1" destOrd="0" presId="urn:microsoft.com/office/officeart/2005/8/layout/hList9"/>
    <dgm:cxn modelId="{948FEC91-D615-4145-9927-5F55E4E90D56}" type="presParOf" srcId="{E83FB550-F17C-0942-AC0E-7133C551EA9D}" destId="{D16028CF-7402-3E46-9F74-31A3D5762384}" srcOrd="3" destOrd="0" presId="urn:microsoft.com/office/officeart/2005/8/layout/hList9"/>
    <dgm:cxn modelId="{C1F13375-3216-F347-80BF-ADD2BD2150E4}" type="presParOf" srcId="{D16028CF-7402-3E46-9F74-31A3D5762384}" destId="{5179B799-2C2C-534D-96D2-159E8E5D476D}" srcOrd="0" destOrd="0" presId="urn:microsoft.com/office/officeart/2005/8/layout/hList9"/>
    <dgm:cxn modelId="{3EB201C3-B11A-D44B-AD6F-C76DCA7B867E}" type="presParOf" srcId="{D16028CF-7402-3E46-9F74-31A3D5762384}" destId="{11707A7A-4ABD-7B41-9EBA-E7C7C1D2A1ED}" srcOrd="1" destOrd="0" presId="urn:microsoft.com/office/officeart/2005/8/layout/hList9"/>
    <dgm:cxn modelId="{5B316143-C3BB-EF49-8298-C0367B2E8587}" type="presParOf" srcId="{3C3D02C6-DAF0-A54F-A79B-EF9F47AA5B8C}" destId="{F942E4D6-D2F5-754D-8554-F9C41B43A568}" srcOrd="7" destOrd="0" presId="urn:microsoft.com/office/officeart/2005/8/layout/hList9"/>
    <dgm:cxn modelId="{5EA53411-621D-3646-8AB6-5C205B134F12}" type="presParOf" srcId="{3C3D02C6-DAF0-A54F-A79B-EF9F47AA5B8C}" destId="{E346D5FB-5712-D64E-8483-F70ED41C68C8}"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8EA84D-1A11-C94E-B705-552CF1FE9F13}" type="doc">
      <dgm:prSet loTypeId="urn:microsoft.com/office/officeart/2005/8/layout/lProcess3" loCatId="" qsTypeId="urn:microsoft.com/office/officeart/2005/8/quickstyle/simple1" qsCatId="simple" csTypeId="urn:microsoft.com/office/officeart/2005/8/colors/accent1_2" csCatId="accent1" phldr="1"/>
      <dgm:spPr/>
    </dgm:pt>
    <dgm:pt modelId="{AD0E5E95-4960-F048-A6D9-C18F78487D46}">
      <dgm:prSet phldrT="[Text]"/>
      <dgm:spPr/>
      <dgm:t>
        <a:bodyPr/>
        <a:lstStyle/>
        <a:p>
          <a:r>
            <a:rPr lang="en-US" b="0" i="0" u="none" dirty="0"/>
            <a:t>Getting response from HTML.</a:t>
          </a:r>
          <a:endParaRPr lang="en-US" dirty="0"/>
        </a:p>
      </dgm:t>
    </dgm:pt>
    <dgm:pt modelId="{75401D4F-4173-414E-BCB5-3B7A920F622E}" type="parTrans" cxnId="{3804416D-8BB6-334A-805A-E2C9D1439EB2}">
      <dgm:prSet/>
      <dgm:spPr/>
      <dgm:t>
        <a:bodyPr/>
        <a:lstStyle/>
        <a:p>
          <a:endParaRPr lang="en-US"/>
        </a:p>
      </dgm:t>
    </dgm:pt>
    <dgm:pt modelId="{F565A8E7-C5D6-ED4B-9B2E-ABD812748D35}" type="sibTrans" cxnId="{3804416D-8BB6-334A-805A-E2C9D1439EB2}">
      <dgm:prSet/>
      <dgm:spPr/>
      <dgm:t>
        <a:bodyPr/>
        <a:lstStyle/>
        <a:p>
          <a:endParaRPr lang="en-US"/>
        </a:p>
      </dgm:t>
    </dgm:pt>
    <dgm:pt modelId="{F6E3193A-C90F-2441-BFB9-07E090C63EDA}">
      <dgm:prSet/>
      <dgm:spPr/>
      <dgm:t>
        <a:bodyPr/>
        <a:lstStyle/>
        <a:p>
          <a:r>
            <a:rPr lang="en-US" b="0" i="0" u="none"/>
            <a:t>Creating a BeautifulSoup object.</a:t>
          </a:r>
        </a:p>
      </dgm:t>
    </dgm:pt>
    <dgm:pt modelId="{79EE1460-7FC4-574B-A0AB-EB3B26AF33ED}" type="parTrans" cxnId="{3072CB2C-57ED-794C-93F1-59A6182BB3DC}">
      <dgm:prSet/>
      <dgm:spPr/>
      <dgm:t>
        <a:bodyPr/>
        <a:lstStyle/>
        <a:p>
          <a:endParaRPr lang="en-US"/>
        </a:p>
      </dgm:t>
    </dgm:pt>
    <dgm:pt modelId="{E457CAA1-1479-DB4B-BC7F-41D634F10953}" type="sibTrans" cxnId="{3072CB2C-57ED-794C-93F1-59A6182BB3DC}">
      <dgm:prSet/>
      <dgm:spPr/>
      <dgm:t>
        <a:bodyPr/>
        <a:lstStyle/>
        <a:p>
          <a:endParaRPr lang="en-US"/>
        </a:p>
      </dgm:t>
    </dgm:pt>
    <dgm:pt modelId="{15976FED-EAED-984F-A064-E29F2F2450F8}">
      <dgm:prSet/>
      <dgm:spPr/>
      <dgm:t>
        <a:bodyPr/>
        <a:lstStyle/>
        <a:p>
          <a:r>
            <a:rPr lang="en-US" b="0" i="0" u="none"/>
            <a:t>Finding tables.</a:t>
          </a:r>
        </a:p>
      </dgm:t>
    </dgm:pt>
    <dgm:pt modelId="{669D5234-3C6C-9749-A481-ABB7E10101B2}" type="parTrans" cxnId="{2B82E67C-3014-6443-844F-11A49B852BE7}">
      <dgm:prSet/>
      <dgm:spPr/>
      <dgm:t>
        <a:bodyPr/>
        <a:lstStyle/>
        <a:p>
          <a:endParaRPr lang="en-US"/>
        </a:p>
      </dgm:t>
    </dgm:pt>
    <dgm:pt modelId="{4F67BC5A-E00E-B648-BDEA-B5FD0405A471}" type="sibTrans" cxnId="{2B82E67C-3014-6443-844F-11A49B852BE7}">
      <dgm:prSet/>
      <dgm:spPr/>
      <dgm:t>
        <a:bodyPr/>
        <a:lstStyle/>
        <a:p>
          <a:endParaRPr lang="en-US"/>
        </a:p>
      </dgm:t>
    </dgm:pt>
    <dgm:pt modelId="{904C30DB-B3E8-0D4D-88A5-EFE7ABEF7ED6}">
      <dgm:prSet/>
      <dgm:spPr/>
      <dgm:t>
        <a:bodyPr/>
        <a:lstStyle/>
        <a:p>
          <a:r>
            <a:rPr lang="en-US" b="0" i="0" u="none"/>
            <a:t>Getting column names.</a:t>
          </a:r>
        </a:p>
      </dgm:t>
    </dgm:pt>
    <dgm:pt modelId="{B71D4B0F-9A0A-4D44-B53A-F8CD54384F31}" type="parTrans" cxnId="{7DD3B7D5-3CA3-2A48-B2B0-778E12FC854E}">
      <dgm:prSet/>
      <dgm:spPr/>
      <dgm:t>
        <a:bodyPr/>
        <a:lstStyle/>
        <a:p>
          <a:endParaRPr lang="en-US"/>
        </a:p>
      </dgm:t>
    </dgm:pt>
    <dgm:pt modelId="{7191188C-CF95-BC46-8CFA-052EED9A821E}" type="sibTrans" cxnId="{7DD3B7D5-3CA3-2A48-B2B0-778E12FC854E}">
      <dgm:prSet/>
      <dgm:spPr/>
      <dgm:t>
        <a:bodyPr/>
        <a:lstStyle/>
        <a:p>
          <a:endParaRPr lang="en-US"/>
        </a:p>
      </dgm:t>
    </dgm:pt>
    <dgm:pt modelId="{8C4DED9B-F082-2444-8962-BFEAF6CEC18D}">
      <dgm:prSet/>
      <dgm:spPr/>
      <dgm:t>
        <a:bodyPr/>
        <a:lstStyle/>
        <a:p>
          <a:r>
            <a:rPr lang="en-US" b="0" i="0" u="none" dirty="0"/>
            <a:t>Creating a dictionary and appending data to keys.</a:t>
          </a:r>
        </a:p>
      </dgm:t>
    </dgm:pt>
    <dgm:pt modelId="{6BD0286E-DE03-DF47-BF63-107CACF356F0}" type="parTrans" cxnId="{4DFBEBC3-48A5-A14E-83DD-AFACCB5FDD9B}">
      <dgm:prSet/>
      <dgm:spPr/>
      <dgm:t>
        <a:bodyPr/>
        <a:lstStyle/>
        <a:p>
          <a:endParaRPr lang="en-US"/>
        </a:p>
      </dgm:t>
    </dgm:pt>
    <dgm:pt modelId="{1A9EF5F3-2B01-D746-ACF3-1960A7C3805F}" type="sibTrans" cxnId="{4DFBEBC3-48A5-A14E-83DD-AFACCB5FDD9B}">
      <dgm:prSet/>
      <dgm:spPr/>
      <dgm:t>
        <a:bodyPr/>
        <a:lstStyle/>
        <a:p>
          <a:endParaRPr lang="en-US"/>
        </a:p>
      </dgm:t>
    </dgm:pt>
    <dgm:pt modelId="{5831E347-BA3C-9C44-A3AE-67361900C3BB}">
      <dgm:prSet/>
      <dgm:spPr/>
      <dgm:t>
        <a:bodyPr/>
        <a:lstStyle/>
        <a:p>
          <a:r>
            <a:rPr lang="en-US" b="0" i="0" u="none"/>
            <a:t>Converting dictionary to a DataFrame.</a:t>
          </a:r>
        </a:p>
      </dgm:t>
    </dgm:pt>
    <dgm:pt modelId="{EF9BB4FD-70F8-0949-BAFB-95A2EE28A15F}" type="parTrans" cxnId="{B8CBF85B-A8B1-3641-B05A-9ABC03C90691}">
      <dgm:prSet/>
      <dgm:spPr/>
      <dgm:t>
        <a:bodyPr/>
        <a:lstStyle/>
        <a:p>
          <a:endParaRPr lang="en-US"/>
        </a:p>
      </dgm:t>
    </dgm:pt>
    <dgm:pt modelId="{D64A9619-10F9-E040-9C01-A0645042B5CB}" type="sibTrans" cxnId="{B8CBF85B-A8B1-3641-B05A-9ABC03C90691}">
      <dgm:prSet/>
      <dgm:spPr/>
      <dgm:t>
        <a:bodyPr/>
        <a:lstStyle/>
        <a:p>
          <a:endParaRPr lang="en-US"/>
        </a:p>
      </dgm:t>
    </dgm:pt>
    <dgm:pt modelId="{E5569127-48CB-894E-8187-90F3CEC74DFE}">
      <dgm:prSet/>
      <dgm:spPr/>
      <dgm:t>
        <a:bodyPr/>
        <a:lstStyle/>
        <a:p>
          <a:r>
            <a:rPr lang="en-US" b="0" i="0" u="none" dirty="0" err="1"/>
            <a:t>DataFrame</a:t>
          </a:r>
          <a:r>
            <a:rPr lang="en-US" b="0" i="0" u="none" dirty="0"/>
            <a:t> to CSV.</a:t>
          </a:r>
        </a:p>
      </dgm:t>
    </dgm:pt>
    <dgm:pt modelId="{C6B4CCC5-BB8B-BB41-AEFE-518B1D23BDF4}" type="parTrans" cxnId="{160C3E16-747F-1F4C-849D-48A147F856BD}">
      <dgm:prSet/>
      <dgm:spPr/>
      <dgm:t>
        <a:bodyPr/>
        <a:lstStyle/>
        <a:p>
          <a:endParaRPr lang="en-US"/>
        </a:p>
      </dgm:t>
    </dgm:pt>
    <dgm:pt modelId="{FE2ACA5C-37EA-6A46-936E-58F6A624AA01}" type="sibTrans" cxnId="{160C3E16-747F-1F4C-849D-48A147F856BD}">
      <dgm:prSet/>
      <dgm:spPr/>
      <dgm:t>
        <a:bodyPr/>
        <a:lstStyle/>
        <a:p>
          <a:endParaRPr lang="en-US"/>
        </a:p>
      </dgm:t>
    </dgm:pt>
    <dgm:pt modelId="{282B1079-C80B-9F4B-BE2A-292D81B08235}" type="pres">
      <dgm:prSet presAssocID="{9F8EA84D-1A11-C94E-B705-552CF1FE9F13}" presName="Name0" presStyleCnt="0">
        <dgm:presLayoutVars>
          <dgm:chPref val="3"/>
          <dgm:dir/>
          <dgm:animLvl val="lvl"/>
          <dgm:resizeHandles/>
        </dgm:presLayoutVars>
      </dgm:prSet>
      <dgm:spPr/>
    </dgm:pt>
    <dgm:pt modelId="{F02B9509-EDD1-EA49-B143-7519F1CAC182}" type="pres">
      <dgm:prSet presAssocID="{AD0E5E95-4960-F048-A6D9-C18F78487D46}" presName="horFlow" presStyleCnt="0"/>
      <dgm:spPr/>
    </dgm:pt>
    <dgm:pt modelId="{44518FE3-3EB5-DA4A-B2A3-74F325DC1CD7}" type="pres">
      <dgm:prSet presAssocID="{AD0E5E95-4960-F048-A6D9-C18F78487D46}" presName="bigChev" presStyleLbl="node1" presStyleIdx="0" presStyleCnt="7"/>
      <dgm:spPr/>
    </dgm:pt>
    <dgm:pt modelId="{E4525A25-429A-E04B-BC63-6F01413EEE53}" type="pres">
      <dgm:prSet presAssocID="{AD0E5E95-4960-F048-A6D9-C18F78487D46}" presName="vSp" presStyleCnt="0"/>
      <dgm:spPr/>
    </dgm:pt>
    <dgm:pt modelId="{0428C426-BD9D-C04D-AF61-72BDF2D8C4C0}" type="pres">
      <dgm:prSet presAssocID="{F6E3193A-C90F-2441-BFB9-07E090C63EDA}" presName="horFlow" presStyleCnt="0"/>
      <dgm:spPr/>
    </dgm:pt>
    <dgm:pt modelId="{4717A748-BDF6-C04E-BFBE-8A02812D68FF}" type="pres">
      <dgm:prSet presAssocID="{F6E3193A-C90F-2441-BFB9-07E090C63EDA}" presName="bigChev" presStyleLbl="node1" presStyleIdx="1" presStyleCnt="7"/>
      <dgm:spPr/>
    </dgm:pt>
    <dgm:pt modelId="{DC296FFA-CBB1-CF43-8F3F-4D0CC6A63E9A}" type="pres">
      <dgm:prSet presAssocID="{F6E3193A-C90F-2441-BFB9-07E090C63EDA}" presName="vSp" presStyleCnt="0"/>
      <dgm:spPr/>
    </dgm:pt>
    <dgm:pt modelId="{1DE38021-9EB1-EE4C-B85C-82A41C297782}" type="pres">
      <dgm:prSet presAssocID="{15976FED-EAED-984F-A064-E29F2F2450F8}" presName="horFlow" presStyleCnt="0"/>
      <dgm:spPr/>
    </dgm:pt>
    <dgm:pt modelId="{03ED8E19-95B8-E14A-812A-C549C702AB1C}" type="pres">
      <dgm:prSet presAssocID="{15976FED-EAED-984F-A064-E29F2F2450F8}" presName="bigChev" presStyleLbl="node1" presStyleIdx="2" presStyleCnt="7"/>
      <dgm:spPr/>
    </dgm:pt>
    <dgm:pt modelId="{E7E03AEB-9C8F-E34A-B729-68B3D9AEA8EF}" type="pres">
      <dgm:prSet presAssocID="{15976FED-EAED-984F-A064-E29F2F2450F8}" presName="vSp" presStyleCnt="0"/>
      <dgm:spPr/>
    </dgm:pt>
    <dgm:pt modelId="{79FB5354-B538-6747-80B8-419A110455AC}" type="pres">
      <dgm:prSet presAssocID="{904C30DB-B3E8-0D4D-88A5-EFE7ABEF7ED6}" presName="horFlow" presStyleCnt="0"/>
      <dgm:spPr/>
    </dgm:pt>
    <dgm:pt modelId="{A76F5B0C-BE8C-0E41-810C-B7EDDFD46C89}" type="pres">
      <dgm:prSet presAssocID="{904C30DB-B3E8-0D4D-88A5-EFE7ABEF7ED6}" presName="bigChev" presStyleLbl="node1" presStyleIdx="3" presStyleCnt="7"/>
      <dgm:spPr/>
    </dgm:pt>
    <dgm:pt modelId="{5D08E8F9-3790-974C-8922-89CE5EADC51C}" type="pres">
      <dgm:prSet presAssocID="{904C30DB-B3E8-0D4D-88A5-EFE7ABEF7ED6}" presName="vSp" presStyleCnt="0"/>
      <dgm:spPr/>
    </dgm:pt>
    <dgm:pt modelId="{1B323913-FF12-F34A-AC4E-CA5EBCCD5B19}" type="pres">
      <dgm:prSet presAssocID="{8C4DED9B-F082-2444-8962-BFEAF6CEC18D}" presName="horFlow" presStyleCnt="0"/>
      <dgm:spPr/>
    </dgm:pt>
    <dgm:pt modelId="{F5A98AA2-BA76-C34A-96A1-77E78DA8969C}" type="pres">
      <dgm:prSet presAssocID="{8C4DED9B-F082-2444-8962-BFEAF6CEC18D}" presName="bigChev" presStyleLbl="node1" presStyleIdx="4" presStyleCnt="7"/>
      <dgm:spPr/>
    </dgm:pt>
    <dgm:pt modelId="{6908237A-A8C0-F743-B5A5-1A015FD9F1AD}" type="pres">
      <dgm:prSet presAssocID="{8C4DED9B-F082-2444-8962-BFEAF6CEC18D}" presName="vSp" presStyleCnt="0"/>
      <dgm:spPr/>
    </dgm:pt>
    <dgm:pt modelId="{E6A5A751-22DD-3947-A768-608F7CCD93CB}" type="pres">
      <dgm:prSet presAssocID="{5831E347-BA3C-9C44-A3AE-67361900C3BB}" presName="horFlow" presStyleCnt="0"/>
      <dgm:spPr/>
    </dgm:pt>
    <dgm:pt modelId="{E52DD641-C0D1-3B47-90D7-F5A73D633484}" type="pres">
      <dgm:prSet presAssocID="{5831E347-BA3C-9C44-A3AE-67361900C3BB}" presName="bigChev" presStyleLbl="node1" presStyleIdx="5" presStyleCnt="7"/>
      <dgm:spPr/>
    </dgm:pt>
    <dgm:pt modelId="{D732B634-F12D-1644-8BAA-538F12CC5680}" type="pres">
      <dgm:prSet presAssocID="{5831E347-BA3C-9C44-A3AE-67361900C3BB}" presName="vSp" presStyleCnt="0"/>
      <dgm:spPr/>
    </dgm:pt>
    <dgm:pt modelId="{857E1DAD-CE7D-C64C-9B99-6055E77DACD2}" type="pres">
      <dgm:prSet presAssocID="{E5569127-48CB-894E-8187-90F3CEC74DFE}" presName="horFlow" presStyleCnt="0"/>
      <dgm:spPr/>
    </dgm:pt>
    <dgm:pt modelId="{7184C2E6-7A87-3040-B80A-D975A38A4A28}" type="pres">
      <dgm:prSet presAssocID="{E5569127-48CB-894E-8187-90F3CEC74DFE}" presName="bigChev" presStyleLbl="node1" presStyleIdx="6" presStyleCnt="7"/>
      <dgm:spPr/>
    </dgm:pt>
  </dgm:ptLst>
  <dgm:cxnLst>
    <dgm:cxn modelId="{160C3E16-747F-1F4C-849D-48A147F856BD}" srcId="{9F8EA84D-1A11-C94E-B705-552CF1FE9F13}" destId="{E5569127-48CB-894E-8187-90F3CEC74DFE}" srcOrd="6" destOrd="0" parTransId="{C6B4CCC5-BB8B-BB41-AEFE-518B1D23BDF4}" sibTransId="{FE2ACA5C-37EA-6A46-936E-58F6A624AA01}"/>
    <dgm:cxn modelId="{402ED121-A0C8-B94C-A3C0-D36E70C1A573}" type="presOf" srcId="{904C30DB-B3E8-0D4D-88A5-EFE7ABEF7ED6}" destId="{A76F5B0C-BE8C-0E41-810C-B7EDDFD46C89}" srcOrd="0" destOrd="0" presId="urn:microsoft.com/office/officeart/2005/8/layout/lProcess3"/>
    <dgm:cxn modelId="{3072CB2C-57ED-794C-93F1-59A6182BB3DC}" srcId="{9F8EA84D-1A11-C94E-B705-552CF1FE9F13}" destId="{F6E3193A-C90F-2441-BFB9-07E090C63EDA}" srcOrd="1" destOrd="0" parTransId="{79EE1460-7FC4-574B-A0AB-EB3B26AF33ED}" sibTransId="{E457CAA1-1479-DB4B-BC7F-41D634F10953}"/>
    <dgm:cxn modelId="{B8CBF85B-A8B1-3641-B05A-9ABC03C90691}" srcId="{9F8EA84D-1A11-C94E-B705-552CF1FE9F13}" destId="{5831E347-BA3C-9C44-A3AE-67361900C3BB}" srcOrd="5" destOrd="0" parTransId="{EF9BB4FD-70F8-0949-BAFB-95A2EE28A15F}" sibTransId="{D64A9619-10F9-E040-9C01-A0645042B5CB}"/>
    <dgm:cxn modelId="{43B6176B-F77B-EB49-81FA-866C4E24A5B3}" type="presOf" srcId="{E5569127-48CB-894E-8187-90F3CEC74DFE}" destId="{7184C2E6-7A87-3040-B80A-D975A38A4A28}" srcOrd="0" destOrd="0" presId="urn:microsoft.com/office/officeart/2005/8/layout/lProcess3"/>
    <dgm:cxn modelId="{3804416D-8BB6-334A-805A-E2C9D1439EB2}" srcId="{9F8EA84D-1A11-C94E-B705-552CF1FE9F13}" destId="{AD0E5E95-4960-F048-A6D9-C18F78487D46}" srcOrd="0" destOrd="0" parTransId="{75401D4F-4173-414E-BCB5-3B7A920F622E}" sibTransId="{F565A8E7-C5D6-ED4B-9B2E-ABD812748D35}"/>
    <dgm:cxn modelId="{10E2B07A-1039-2A49-A7E5-997C9EC52753}" type="presOf" srcId="{5831E347-BA3C-9C44-A3AE-67361900C3BB}" destId="{E52DD641-C0D1-3B47-90D7-F5A73D633484}" srcOrd="0" destOrd="0" presId="urn:microsoft.com/office/officeart/2005/8/layout/lProcess3"/>
    <dgm:cxn modelId="{2B82E67C-3014-6443-844F-11A49B852BE7}" srcId="{9F8EA84D-1A11-C94E-B705-552CF1FE9F13}" destId="{15976FED-EAED-984F-A064-E29F2F2450F8}" srcOrd="2" destOrd="0" parTransId="{669D5234-3C6C-9749-A481-ABB7E10101B2}" sibTransId="{4F67BC5A-E00E-B648-BDEA-B5FD0405A471}"/>
    <dgm:cxn modelId="{3D62A3B1-E890-9446-B111-4EBFB765593F}" type="presOf" srcId="{8C4DED9B-F082-2444-8962-BFEAF6CEC18D}" destId="{F5A98AA2-BA76-C34A-96A1-77E78DA8969C}" srcOrd="0" destOrd="0" presId="urn:microsoft.com/office/officeart/2005/8/layout/lProcess3"/>
    <dgm:cxn modelId="{1A1F44BA-CD65-4341-8FEB-409A0EDF1DEE}" type="presOf" srcId="{15976FED-EAED-984F-A064-E29F2F2450F8}" destId="{03ED8E19-95B8-E14A-812A-C549C702AB1C}" srcOrd="0" destOrd="0" presId="urn:microsoft.com/office/officeart/2005/8/layout/lProcess3"/>
    <dgm:cxn modelId="{E1292EC2-E765-4E4A-A3BD-968BF2B96AFA}" type="presOf" srcId="{AD0E5E95-4960-F048-A6D9-C18F78487D46}" destId="{44518FE3-3EB5-DA4A-B2A3-74F325DC1CD7}" srcOrd="0" destOrd="0" presId="urn:microsoft.com/office/officeart/2005/8/layout/lProcess3"/>
    <dgm:cxn modelId="{6FA414C3-2F31-E749-9D1B-4F2B49711C26}" type="presOf" srcId="{9F8EA84D-1A11-C94E-B705-552CF1FE9F13}" destId="{282B1079-C80B-9F4B-BE2A-292D81B08235}" srcOrd="0" destOrd="0" presId="urn:microsoft.com/office/officeart/2005/8/layout/lProcess3"/>
    <dgm:cxn modelId="{4DFBEBC3-48A5-A14E-83DD-AFACCB5FDD9B}" srcId="{9F8EA84D-1A11-C94E-B705-552CF1FE9F13}" destId="{8C4DED9B-F082-2444-8962-BFEAF6CEC18D}" srcOrd="4" destOrd="0" parTransId="{6BD0286E-DE03-DF47-BF63-107CACF356F0}" sibTransId="{1A9EF5F3-2B01-D746-ACF3-1960A7C3805F}"/>
    <dgm:cxn modelId="{BE2541CE-C04D-A949-8005-ECD3635E00A0}" type="presOf" srcId="{F6E3193A-C90F-2441-BFB9-07E090C63EDA}" destId="{4717A748-BDF6-C04E-BFBE-8A02812D68FF}" srcOrd="0" destOrd="0" presId="urn:microsoft.com/office/officeart/2005/8/layout/lProcess3"/>
    <dgm:cxn modelId="{7DD3B7D5-3CA3-2A48-B2B0-778E12FC854E}" srcId="{9F8EA84D-1A11-C94E-B705-552CF1FE9F13}" destId="{904C30DB-B3E8-0D4D-88A5-EFE7ABEF7ED6}" srcOrd="3" destOrd="0" parTransId="{B71D4B0F-9A0A-4D44-B53A-F8CD54384F31}" sibTransId="{7191188C-CF95-BC46-8CFA-052EED9A821E}"/>
    <dgm:cxn modelId="{7A36BC44-79DF-3643-9609-2E26AE6B0504}" type="presParOf" srcId="{282B1079-C80B-9F4B-BE2A-292D81B08235}" destId="{F02B9509-EDD1-EA49-B143-7519F1CAC182}" srcOrd="0" destOrd="0" presId="urn:microsoft.com/office/officeart/2005/8/layout/lProcess3"/>
    <dgm:cxn modelId="{2B757FBD-0B96-1946-9E68-2808B698B0E6}" type="presParOf" srcId="{F02B9509-EDD1-EA49-B143-7519F1CAC182}" destId="{44518FE3-3EB5-DA4A-B2A3-74F325DC1CD7}" srcOrd="0" destOrd="0" presId="urn:microsoft.com/office/officeart/2005/8/layout/lProcess3"/>
    <dgm:cxn modelId="{3C4FAAE4-B08C-DD4F-AA32-EC15D083CF86}" type="presParOf" srcId="{282B1079-C80B-9F4B-BE2A-292D81B08235}" destId="{E4525A25-429A-E04B-BC63-6F01413EEE53}" srcOrd="1" destOrd="0" presId="urn:microsoft.com/office/officeart/2005/8/layout/lProcess3"/>
    <dgm:cxn modelId="{5D95D68F-A44C-6040-B5DD-E49F7A8AB7B6}" type="presParOf" srcId="{282B1079-C80B-9F4B-BE2A-292D81B08235}" destId="{0428C426-BD9D-C04D-AF61-72BDF2D8C4C0}" srcOrd="2" destOrd="0" presId="urn:microsoft.com/office/officeart/2005/8/layout/lProcess3"/>
    <dgm:cxn modelId="{B4086D50-AF8B-254F-BC3B-F59441487A57}" type="presParOf" srcId="{0428C426-BD9D-C04D-AF61-72BDF2D8C4C0}" destId="{4717A748-BDF6-C04E-BFBE-8A02812D68FF}" srcOrd="0" destOrd="0" presId="urn:microsoft.com/office/officeart/2005/8/layout/lProcess3"/>
    <dgm:cxn modelId="{D442DFB2-928F-C640-81D3-CD4426BDCB5C}" type="presParOf" srcId="{282B1079-C80B-9F4B-BE2A-292D81B08235}" destId="{DC296FFA-CBB1-CF43-8F3F-4D0CC6A63E9A}" srcOrd="3" destOrd="0" presId="urn:microsoft.com/office/officeart/2005/8/layout/lProcess3"/>
    <dgm:cxn modelId="{B0853854-DEAD-9347-AA24-6E1C63FC2BE5}" type="presParOf" srcId="{282B1079-C80B-9F4B-BE2A-292D81B08235}" destId="{1DE38021-9EB1-EE4C-B85C-82A41C297782}" srcOrd="4" destOrd="0" presId="urn:microsoft.com/office/officeart/2005/8/layout/lProcess3"/>
    <dgm:cxn modelId="{56228FEA-9897-2B46-B14B-456F56926008}" type="presParOf" srcId="{1DE38021-9EB1-EE4C-B85C-82A41C297782}" destId="{03ED8E19-95B8-E14A-812A-C549C702AB1C}" srcOrd="0" destOrd="0" presId="urn:microsoft.com/office/officeart/2005/8/layout/lProcess3"/>
    <dgm:cxn modelId="{F6E0E8A9-6E57-AF4C-A43B-E05BA2500F9A}" type="presParOf" srcId="{282B1079-C80B-9F4B-BE2A-292D81B08235}" destId="{E7E03AEB-9C8F-E34A-B729-68B3D9AEA8EF}" srcOrd="5" destOrd="0" presId="urn:microsoft.com/office/officeart/2005/8/layout/lProcess3"/>
    <dgm:cxn modelId="{1E3ADFD9-0D7E-BD43-9856-71830948C748}" type="presParOf" srcId="{282B1079-C80B-9F4B-BE2A-292D81B08235}" destId="{79FB5354-B538-6747-80B8-419A110455AC}" srcOrd="6" destOrd="0" presId="urn:microsoft.com/office/officeart/2005/8/layout/lProcess3"/>
    <dgm:cxn modelId="{CF934D7D-27DA-BB44-9B68-C628092F9203}" type="presParOf" srcId="{79FB5354-B538-6747-80B8-419A110455AC}" destId="{A76F5B0C-BE8C-0E41-810C-B7EDDFD46C89}" srcOrd="0" destOrd="0" presId="urn:microsoft.com/office/officeart/2005/8/layout/lProcess3"/>
    <dgm:cxn modelId="{F7D1D387-AD14-E045-BC73-4AFDDF5683C9}" type="presParOf" srcId="{282B1079-C80B-9F4B-BE2A-292D81B08235}" destId="{5D08E8F9-3790-974C-8922-89CE5EADC51C}" srcOrd="7" destOrd="0" presId="urn:microsoft.com/office/officeart/2005/8/layout/lProcess3"/>
    <dgm:cxn modelId="{D2C129F5-E7B6-7243-9C3A-6A8A4E548A7A}" type="presParOf" srcId="{282B1079-C80B-9F4B-BE2A-292D81B08235}" destId="{1B323913-FF12-F34A-AC4E-CA5EBCCD5B19}" srcOrd="8" destOrd="0" presId="urn:microsoft.com/office/officeart/2005/8/layout/lProcess3"/>
    <dgm:cxn modelId="{A1C7BCC9-E2C4-2445-9C76-3A629B92A6A5}" type="presParOf" srcId="{1B323913-FF12-F34A-AC4E-CA5EBCCD5B19}" destId="{F5A98AA2-BA76-C34A-96A1-77E78DA8969C}" srcOrd="0" destOrd="0" presId="urn:microsoft.com/office/officeart/2005/8/layout/lProcess3"/>
    <dgm:cxn modelId="{57A40D51-A14A-C847-AEFB-EB52B69A22DE}" type="presParOf" srcId="{282B1079-C80B-9F4B-BE2A-292D81B08235}" destId="{6908237A-A8C0-F743-B5A5-1A015FD9F1AD}" srcOrd="9" destOrd="0" presId="urn:microsoft.com/office/officeart/2005/8/layout/lProcess3"/>
    <dgm:cxn modelId="{ED51B403-DFD6-1745-91BC-E181FFBE5E72}" type="presParOf" srcId="{282B1079-C80B-9F4B-BE2A-292D81B08235}" destId="{E6A5A751-22DD-3947-A768-608F7CCD93CB}" srcOrd="10" destOrd="0" presId="urn:microsoft.com/office/officeart/2005/8/layout/lProcess3"/>
    <dgm:cxn modelId="{A84E9DC0-8265-7345-A9E7-AADE2397798C}" type="presParOf" srcId="{E6A5A751-22DD-3947-A768-608F7CCD93CB}" destId="{E52DD641-C0D1-3B47-90D7-F5A73D633484}" srcOrd="0" destOrd="0" presId="urn:microsoft.com/office/officeart/2005/8/layout/lProcess3"/>
    <dgm:cxn modelId="{E95CBF74-2A6F-7D4A-960E-EC5D78D122C1}" type="presParOf" srcId="{282B1079-C80B-9F4B-BE2A-292D81B08235}" destId="{D732B634-F12D-1644-8BAA-538F12CC5680}" srcOrd="11" destOrd="0" presId="urn:microsoft.com/office/officeart/2005/8/layout/lProcess3"/>
    <dgm:cxn modelId="{4AEF88F8-F041-8545-945F-5B857560A5A2}" type="presParOf" srcId="{282B1079-C80B-9F4B-BE2A-292D81B08235}" destId="{857E1DAD-CE7D-C64C-9B99-6055E77DACD2}" srcOrd="12" destOrd="0" presId="urn:microsoft.com/office/officeart/2005/8/layout/lProcess3"/>
    <dgm:cxn modelId="{D4457258-E461-AF45-94B2-732519915E5A}" type="presParOf" srcId="{857E1DAD-CE7D-C64C-9B99-6055E77DACD2}" destId="{7184C2E6-7A87-3040-B80A-D975A38A4A28}"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7169B-E427-8348-A5A8-450C2E098427}">
      <dsp:nvSpPr>
        <dsp:cNvPr id="0" name=""/>
        <dsp:cNvSpPr/>
      </dsp:nvSpPr>
      <dsp:spPr>
        <a:xfrm>
          <a:off x="3399122" y="342110"/>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Space X</a:t>
          </a:r>
        </a:p>
      </dsp:txBody>
      <dsp:txXfrm>
        <a:off x="3603292" y="342110"/>
        <a:ext cx="1071895" cy="851135"/>
      </dsp:txXfrm>
    </dsp:sp>
    <dsp:sp modelId="{46F36A31-62AE-934A-9CC3-AF22424085EA}">
      <dsp:nvSpPr>
        <dsp:cNvPr id="0" name=""/>
        <dsp:cNvSpPr/>
      </dsp:nvSpPr>
      <dsp:spPr>
        <a:xfrm>
          <a:off x="3399122" y="1193246"/>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Json</a:t>
          </a:r>
        </a:p>
      </dsp:txBody>
      <dsp:txXfrm>
        <a:off x="3603292" y="1193246"/>
        <a:ext cx="1071895" cy="851135"/>
      </dsp:txXfrm>
    </dsp:sp>
    <dsp:sp modelId="{E9FA8885-BF6C-8745-AF60-43E99D2C9145}">
      <dsp:nvSpPr>
        <dsp:cNvPr id="0" name=""/>
        <dsp:cNvSpPr/>
      </dsp:nvSpPr>
      <dsp:spPr>
        <a:xfrm>
          <a:off x="3399122" y="2044381"/>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Data Frame</a:t>
          </a:r>
        </a:p>
      </dsp:txBody>
      <dsp:txXfrm>
        <a:off x="3603292" y="2044381"/>
        <a:ext cx="1071895" cy="851135"/>
      </dsp:txXfrm>
    </dsp:sp>
    <dsp:sp modelId="{AED07A1C-24AE-7E49-B19A-9B52635AF9FA}">
      <dsp:nvSpPr>
        <dsp:cNvPr id="0" name=""/>
        <dsp:cNvSpPr/>
      </dsp:nvSpPr>
      <dsp:spPr>
        <a:xfrm>
          <a:off x="2718554" y="1826"/>
          <a:ext cx="850710" cy="850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REST API</a:t>
          </a:r>
        </a:p>
      </dsp:txBody>
      <dsp:txXfrm>
        <a:off x="2843138" y="126410"/>
        <a:ext cx="601542" cy="601542"/>
      </dsp:txXfrm>
    </dsp:sp>
    <dsp:sp modelId="{2061F796-9235-3F49-8A5E-51E95BB06FCB}">
      <dsp:nvSpPr>
        <dsp:cNvPr id="0" name=""/>
        <dsp:cNvSpPr/>
      </dsp:nvSpPr>
      <dsp:spPr>
        <a:xfrm>
          <a:off x="5525898" y="342110"/>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Wiki</a:t>
          </a:r>
        </a:p>
      </dsp:txBody>
      <dsp:txXfrm>
        <a:off x="5730068" y="342110"/>
        <a:ext cx="1071895" cy="851135"/>
      </dsp:txXfrm>
    </dsp:sp>
    <dsp:sp modelId="{A8EBB976-63E4-1D48-9FAE-D267A85B73B8}">
      <dsp:nvSpPr>
        <dsp:cNvPr id="0" name=""/>
        <dsp:cNvSpPr/>
      </dsp:nvSpPr>
      <dsp:spPr>
        <a:xfrm>
          <a:off x="5525898" y="1193246"/>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HTML</a:t>
          </a:r>
        </a:p>
      </dsp:txBody>
      <dsp:txXfrm>
        <a:off x="5730068" y="1193246"/>
        <a:ext cx="1071895" cy="851135"/>
      </dsp:txXfrm>
    </dsp:sp>
    <dsp:sp modelId="{5179B799-2C2C-534D-96D2-159E8E5D476D}">
      <dsp:nvSpPr>
        <dsp:cNvPr id="0" name=""/>
        <dsp:cNvSpPr/>
      </dsp:nvSpPr>
      <dsp:spPr>
        <a:xfrm>
          <a:off x="5525898" y="2044381"/>
          <a:ext cx="1276065" cy="851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Data Frame</a:t>
          </a:r>
        </a:p>
      </dsp:txBody>
      <dsp:txXfrm>
        <a:off x="5730068" y="2044381"/>
        <a:ext cx="1071895" cy="851135"/>
      </dsp:txXfrm>
    </dsp:sp>
    <dsp:sp modelId="{E346D5FB-5712-D64E-8483-F70ED41C68C8}">
      <dsp:nvSpPr>
        <dsp:cNvPr id="0" name=""/>
        <dsp:cNvSpPr/>
      </dsp:nvSpPr>
      <dsp:spPr>
        <a:xfrm>
          <a:off x="4845330" y="1826"/>
          <a:ext cx="850710" cy="850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Web Scraping</a:t>
          </a:r>
        </a:p>
      </dsp:txBody>
      <dsp:txXfrm>
        <a:off x="4969914" y="126410"/>
        <a:ext cx="601542" cy="601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18FE3-3EB5-DA4A-B2A3-74F325DC1CD7}">
      <dsp:nvSpPr>
        <dsp:cNvPr id="0" name=""/>
        <dsp:cNvSpPr/>
      </dsp:nvSpPr>
      <dsp:spPr>
        <a:xfrm>
          <a:off x="3200796" y="2328"/>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Getting response from HTML.</a:t>
          </a:r>
          <a:endParaRPr lang="en-US" sz="1200" kern="1200" dirty="0"/>
        </a:p>
      </dsp:txBody>
      <dsp:txXfrm>
        <a:off x="3546077" y="2328"/>
        <a:ext cx="1035844" cy="690562"/>
      </dsp:txXfrm>
    </dsp:sp>
    <dsp:sp modelId="{4717A748-BDF6-C04E-BFBE-8A02812D68FF}">
      <dsp:nvSpPr>
        <dsp:cNvPr id="0" name=""/>
        <dsp:cNvSpPr/>
      </dsp:nvSpPr>
      <dsp:spPr>
        <a:xfrm>
          <a:off x="3200796" y="789569"/>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a:t>Creating a BeautifulSoup object.</a:t>
          </a:r>
        </a:p>
      </dsp:txBody>
      <dsp:txXfrm>
        <a:off x="3546077" y="789569"/>
        <a:ext cx="1035844" cy="690562"/>
      </dsp:txXfrm>
    </dsp:sp>
    <dsp:sp modelId="{03ED8E19-95B8-E14A-812A-C549C702AB1C}">
      <dsp:nvSpPr>
        <dsp:cNvPr id="0" name=""/>
        <dsp:cNvSpPr/>
      </dsp:nvSpPr>
      <dsp:spPr>
        <a:xfrm>
          <a:off x="3200796" y="1576811"/>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a:t>Finding tables.</a:t>
          </a:r>
        </a:p>
      </dsp:txBody>
      <dsp:txXfrm>
        <a:off x="3546077" y="1576811"/>
        <a:ext cx="1035844" cy="690562"/>
      </dsp:txXfrm>
    </dsp:sp>
    <dsp:sp modelId="{A76F5B0C-BE8C-0E41-810C-B7EDDFD46C89}">
      <dsp:nvSpPr>
        <dsp:cNvPr id="0" name=""/>
        <dsp:cNvSpPr/>
      </dsp:nvSpPr>
      <dsp:spPr>
        <a:xfrm>
          <a:off x="3200796" y="2364052"/>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a:t>Getting column names.</a:t>
          </a:r>
        </a:p>
      </dsp:txBody>
      <dsp:txXfrm>
        <a:off x="3546077" y="2364052"/>
        <a:ext cx="1035844" cy="690562"/>
      </dsp:txXfrm>
    </dsp:sp>
    <dsp:sp modelId="{F5A98AA2-BA76-C34A-96A1-77E78DA8969C}">
      <dsp:nvSpPr>
        <dsp:cNvPr id="0" name=""/>
        <dsp:cNvSpPr/>
      </dsp:nvSpPr>
      <dsp:spPr>
        <a:xfrm>
          <a:off x="3200796" y="3151293"/>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Creating a dictionary and appending data to keys.</a:t>
          </a:r>
        </a:p>
      </dsp:txBody>
      <dsp:txXfrm>
        <a:off x="3546077" y="3151293"/>
        <a:ext cx="1035844" cy="690562"/>
      </dsp:txXfrm>
    </dsp:sp>
    <dsp:sp modelId="{E52DD641-C0D1-3B47-90D7-F5A73D633484}">
      <dsp:nvSpPr>
        <dsp:cNvPr id="0" name=""/>
        <dsp:cNvSpPr/>
      </dsp:nvSpPr>
      <dsp:spPr>
        <a:xfrm>
          <a:off x="3200796" y="3938534"/>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a:t>Converting dictionary to a DataFrame.</a:t>
          </a:r>
        </a:p>
      </dsp:txBody>
      <dsp:txXfrm>
        <a:off x="3546077" y="3938534"/>
        <a:ext cx="1035844" cy="690562"/>
      </dsp:txXfrm>
    </dsp:sp>
    <dsp:sp modelId="{7184C2E6-7A87-3040-B80A-D975A38A4A28}">
      <dsp:nvSpPr>
        <dsp:cNvPr id="0" name=""/>
        <dsp:cNvSpPr/>
      </dsp:nvSpPr>
      <dsp:spPr>
        <a:xfrm>
          <a:off x="3200796" y="4725775"/>
          <a:ext cx="1726406" cy="6905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err="1"/>
            <a:t>DataFrame</a:t>
          </a:r>
          <a:r>
            <a:rPr lang="en-US" sz="1200" b="0" i="0" u="none" kern="1200" dirty="0"/>
            <a:t> to CSV.</a:t>
          </a:r>
        </a:p>
      </dsp:txBody>
      <dsp:txXfrm>
        <a:off x="3546077" y="4725775"/>
        <a:ext cx="1035844" cy="69056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7600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Getting response from HTML.</a:t>
            </a:r>
          </a:p>
          <a:p>
            <a:pPr algn="l"/>
            <a:r>
              <a:rPr lang="en-US" b="0" i="0" u="none" strike="noStrike" dirty="0">
                <a:solidFill>
                  <a:srgbClr val="000000"/>
                </a:solidFill>
                <a:effectLst/>
              </a:rPr>
              <a:t>Creating a </a:t>
            </a:r>
            <a:r>
              <a:rPr lang="en-US" b="0" i="0" u="none" strike="noStrike" dirty="0" err="1">
                <a:solidFill>
                  <a:srgbClr val="000000"/>
                </a:solidFill>
                <a:effectLst/>
              </a:rPr>
              <a:t>BeautifulSoup</a:t>
            </a:r>
            <a:r>
              <a:rPr lang="en-US" b="0" i="0" u="none" strike="noStrike" dirty="0">
                <a:solidFill>
                  <a:srgbClr val="000000"/>
                </a:solidFill>
                <a:effectLst/>
              </a:rPr>
              <a:t> object.</a:t>
            </a:r>
          </a:p>
          <a:p>
            <a:pPr algn="l"/>
            <a:r>
              <a:rPr lang="en-US" b="0" i="0" u="none" strike="noStrike" dirty="0">
                <a:solidFill>
                  <a:srgbClr val="000000"/>
                </a:solidFill>
                <a:effectLst/>
              </a:rPr>
              <a:t>Finding tables.</a:t>
            </a:r>
          </a:p>
          <a:p>
            <a:pPr algn="l"/>
            <a:r>
              <a:rPr lang="en-US" b="0" i="0" u="none" strike="noStrike" dirty="0">
                <a:solidFill>
                  <a:srgbClr val="000000"/>
                </a:solidFill>
                <a:effectLst/>
              </a:rPr>
              <a:t>Getting column names.</a:t>
            </a:r>
          </a:p>
          <a:p>
            <a:pPr algn="l"/>
            <a:r>
              <a:rPr lang="en-US" b="0" i="0" u="none" strike="noStrike" dirty="0">
                <a:solidFill>
                  <a:srgbClr val="000000"/>
                </a:solidFill>
                <a:effectLst/>
              </a:rPr>
              <a:t>Creating a dictionary and appending data to keys.</a:t>
            </a:r>
          </a:p>
          <a:p>
            <a:pPr algn="l"/>
            <a:r>
              <a:rPr lang="en-US" b="0" i="0" u="none" strike="noStrike" dirty="0">
                <a:solidFill>
                  <a:srgbClr val="000000"/>
                </a:solidFill>
                <a:effectLst/>
              </a:rPr>
              <a:t>Converting dictionary to a </a:t>
            </a:r>
            <a:r>
              <a:rPr lang="en-US" b="0" i="0" u="none" strike="noStrike" dirty="0" err="1">
                <a:solidFill>
                  <a:srgbClr val="000000"/>
                </a:solidFill>
                <a:effectLst/>
              </a:rPr>
              <a:t>DataFrame</a:t>
            </a:r>
            <a:r>
              <a:rPr lang="en-US" b="0" i="0" u="none" strike="noStrike" dirty="0">
                <a:solidFill>
                  <a:srgbClr val="000000"/>
                </a:solidFill>
                <a:effectLst/>
              </a:rPr>
              <a:t>.</a:t>
            </a:r>
          </a:p>
          <a:p>
            <a:pPr algn="l"/>
            <a:r>
              <a:rPr lang="en-US" b="0" i="0" u="none" strike="noStrike" dirty="0" err="1">
                <a:solidFill>
                  <a:srgbClr val="000000"/>
                </a:solidFill>
                <a:effectLst/>
              </a:rPr>
              <a:t>DataFrame</a:t>
            </a:r>
            <a:r>
              <a:rPr lang="en-US" b="0" i="0" u="none" strike="noStrike" dirty="0">
                <a:solidFill>
                  <a:srgbClr val="000000"/>
                </a:solidFill>
                <a:effectLst/>
              </a:rPr>
              <a:t> to CSV.</a:t>
            </a:r>
          </a:p>
          <a:p>
            <a:endParaRPr lang="en-KG"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3434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tflores/applied-data-science-capstone/blob/master/EDA%20with%20Data%20Visualiz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flores/applied-data-science-capstone/blob/d232d76932163635b072952f121a8d70286e0d84/Interactive%20Visual%20Analytics%20with%20Folium%20lab.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flores/applied-data-science-capstone/blob/d232d76932163635b072952f121a8d70286e0d84/spacex_dash_ap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hyperlink" Target="https://github.com/tflores/applied-data-science-capstone/blob/d232d76932163635b072952f121a8d70286e0d84/Machine%20Learning%20Prediction.ipynb"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Joshua </a:t>
            </a:r>
            <a:r>
              <a:rPr lang="en-US" dirty="0" err="1">
                <a:solidFill>
                  <a:schemeClr val="bg2"/>
                </a:solidFill>
                <a:latin typeface="Abadi"/>
                <a:ea typeface="SF Pro" pitchFamily="2" charset="0"/>
                <a:cs typeface="SF Pro" pitchFamily="2" charset="0"/>
              </a:rPr>
              <a:t>Adu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May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8554720" cy="1821814"/>
          </a:xfrm>
          <a:prstGeom prst="rect">
            <a:avLst/>
          </a:prstGeom>
        </p:spPr>
        <p:txBody>
          <a:bodyPr vert="horz" wrap="square" lIns="0" tIns="50165" rIns="0" bIns="0" rtlCol="0">
            <a:spAutoFit/>
          </a:bodyPr>
          <a:lstStyle/>
          <a:p>
            <a:pPr marL="241300" marR="172720" indent="-228600">
              <a:lnSpc>
                <a:spcPts val="2380"/>
              </a:lnSpc>
              <a:spcBef>
                <a:spcPts val="395"/>
              </a:spcBef>
              <a:buFont typeface="Arial MT"/>
              <a:buChar char="•"/>
              <a:tabLst>
                <a:tab pos="241300" algn="l"/>
              </a:tabLst>
            </a:pPr>
            <a:r>
              <a:rPr sz="2200" spc="-10" dirty="0">
                <a:solidFill>
                  <a:srgbClr val="292929"/>
                </a:solidFill>
                <a:latin typeface="Abadi" panose="020B0604020104020204" pitchFamily="34" charset="0"/>
                <a:cs typeface="Microsoft Sans Serif"/>
              </a:rPr>
              <a:t>Initially</a:t>
            </a:r>
            <a:r>
              <a:rPr sz="2200" spc="-114"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some</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Exploratory</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Data</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Analysis</a:t>
            </a:r>
            <a:r>
              <a:rPr sz="2200" spc="-55" dirty="0">
                <a:solidFill>
                  <a:srgbClr val="292929"/>
                </a:solidFill>
                <a:latin typeface="Abadi" panose="020B0604020104020204" pitchFamily="34" charset="0"/>
                <a:cs typeface="Microsoft Sans Serif"/>
              </a:rPr>
              <a:t> </a:t>
            </a:r>
            <a:r>
              <a:rPr sz="2200" spc="-140" dirty="0">
                <a:solidFill>
                  <a:srgbClr val="292929"/>
                </a:solidFill>
                <a:latin typeface="Abadi" panose="020B0604020104020204" pitchFamily="34" charset="0"/>
                <a:cs typeface="Microsoft Sans Serif"/>
              </a:rPr>
              <a:t>(EDA)</a:t>
            </a:r>
            <a:r>
              <a:rPr sz="2200" spc="-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was</a:t>
            </a:r>
            <a:r>
              <a:rPr sz="2200" spc="-6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performed</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the </a:t>
            </a:r>
            <a:r>
              <a:rPr sz="2200" spc="-10" dirty="0">
                <a:solidFill>
                  <a:srgbClr val="292929"/>
                </a:solidFill>
                <a:latin typeface="Abadi" panose="020B0604020104020204" pitchFamily="34" charset="0"/>
                <a:cs typeface="Microsoft Sans Serif"/>
              </a:rPr>
              <a:t>dataset.</a:t>
            </a:r>
            <a:endParaRPr sz="2200" dirty="0">
              <a:latin typeface="Abadi" panose="020B0604020104020204" pitchFamily="34" charset="0"/>
              <a:cs typeface="Microsoft Sans Serif"/>
            </a:endParaRPr>
          </a:p>
          <a:p>
            <a:pPr marL="240665" indent="-227965">
              <a:lnSpc>
                <a:spcPts val="2510"/>
              </a:lnSpc>
              <a:spcBef>
                <a:spcPts val="705"/>
              </a:spcBef>
              <a:buFont typeface="Arial MT"/>
              <a:buChar char="•"/>
              <a:tabLst>
                <a:tab pos="240665" algn="l"/>
              </a:tabLst>
            </a:pPr>
            <a:r>
              <a:rPr sz="2200" spc="-110" dirty="0">
                <a:solidFill>
                  <a:srgbClr val="292929"/>
                </a:solidFill>
                <a:latin typeface="Abadi" panose="020B0604020104020204" pitchFamily="34" charset="0"/>
                <a:cs typeface="Microsoft Sans Serif"/>
              </a:rPr>
              <a:t>Then</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summaries</a:t>
            </a:r>
            <a:r>
              <a:rPr sz="2200" spc="-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launches</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per</a:t>
            </a:r>
            <a:r>
              <a:rPr sz="2200" spc="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site,</a:t>
            </a:r>
            <a:r>
              <a:rPr sz="2200" spc="-1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occurrences</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1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each</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a:t>
            </a:r>
            <a:r>
              <a:rPr sz="2200" spc="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and</a:t>
            </a:r>
            <a:endParaRPr sz="2200" dirty="0">
              <a:latin typeface="Abadi" panose="020B0604020104020204" pitchFamily="34" charset="0"/>
              <a:cs typeface="Microsoft Sans Serif"/>
            </a:endParaRPr>
          </a:p>
          <a:p>
            <a:pPr marL="241300">
              <a:lnSpc>
                <a:spcPts val="2510"/>
              </a:lnSpc>
            </a:pPr>
            <a:r>
              <a:rPr sz="2200" spc="-75" dirty="0">
                <a:solidFill>
                  <a:srgbClr val="292929"/>
                </a:solidFill>
                <a:latin typeface="Abadi" panose="020B0604020104020204" pitchFamily="34" charset="0"/>
                <a:cs typeface="Microsoft Sans Serif"/>
              </a:rPr>
              <a:t>occurrences</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40" dirty="0">
                <a:solidFill>
                  <a:srgbClr val="292929"/>
                </a:solidFill>
                <a:latin typeface="Abadi" panose="020B0604020104020204" pitchFamily="34" charset="0"/>
                <a:cs typeface="Microsoft Sans Serif"/>
              </a:rPr>
              <a:t> mission</a:t>
            </a:r>
            <a:r>
              <a:rPr sz="2200" spc="-3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outcome </a:t>
            </a:r>
            <a:r>
              <a:rPr sz="2200" dirty="0">
                <a:solidFill>
                  <a:srgbClr val="292929"/>
                </a:solidFill>
                <a:latin typeface="Abadi" panose="020B0604020104020204" pitchFamily="34" charset="0"/>
                <a:cs typeface="Microsoft Sans Serif"/>
              </a:rPr>
              <a:t>per</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type</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were </a:t>
            </a:r>
            <a:r>
              <a:rPr sz="2200" spc="-10" dirty="0">
                <a:solidFill>
                  <a:srgbClr val="292929"/>
                </a:solidFill>
                <a:latin typeface="Abadi" panose="020B0604020104020204" pitchFamily="34" charset="0"/>
                <a:cs typeface="Microsoft Sans Serif"/>
              </a:rPr>
              <a:t>calculated.</a:t>
            </a:r>
            <a:endParaRPr sz="2200" dirty="0">
              <a:latin typeface="Abadi" panose="020B0604020104020204" pitchFamily="34" charset="0"/>
              <a:cs typeface="Microsoft Sans Serif"/>
            </a:endParaRPr>
          </a:p>
          <a:p>
            <a:pPr marL="240665" indent="-227965">
              <a:lnSpc>
                <a:spcPct val="100000"/>
              </a:lnSpc>
              <a:spcBef>
                <a:spcPts val="720"/>
              </a:spcBef>
              <a:buFont typeface="Arial MT"/>
              <a:buChar char="•"/>
              <a:tabLst>
                <a:tab pos="240665" algn="l"/>
              </a:tabLst>
            </a:pPr>
            <a:r>
              <a:rPr sz="2200" spc="-50" dirty="0">
                <a:solidFill>
                  <a:srgbClr val="292929"/>
                </a:solidFill>
                <a:latin typeface="Abadi" panose="020B0604020104020204" pitchFamily="34" charset="0"/>
                <a:cs typeface="Microsoft Sans Serif"/>
              </a:rPr>
              <a:t>Finally,</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landing</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outcome</a:t>
            </a:r>
            <a:r>
              <a:rPr sz="2200" spc="-8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label</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was</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created</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from</a:t>
            </a:r>
            <a:r>
              <a:rPr sz="2200" spc="-6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Outcome</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column.</a:t>
            </a:r>
            <a:endParaRPr sz="2200" dirty="0">
              <a:latin typeface="Abadi" panose="020B0604020104020204" pitchFamily="34" charset="0"/>
              <a:cs typeface="Microsoft Sans Serif"/>
            </a:endParaRPr>
          </a:p>
        </p:txBody>
      </p:sp>
      <p:sp>
        <p:nvSpPr>
          <p:cNvPr id="3" name="object 3"/>
          <p:cNvSpPr txBox="1"/>
          <p:nvPr/>
        </p:nvSpPr>
        <p:spPr>
          <a:xfrm>
            <a:off x="848994" y="5432107"/>
            <a:ext cx="8249920" cy="443711"/>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1400" dirty="0">
                <a:solidFill>
                  <a:srgbClr val="0948CB"/>
                </a:solidFill>
                <a:latin typeface="Abadi" panose="020B0604020104020204" pitchFamily="34" charset="0"/>
                <a:cs typeface="Calibri"/>
              </a:rPr>
              <a:t>Source</a:t>
            </a:r>
            <a:r>
              <a:rPr sz="1400" spc="155" dirty="0">
                <a:solidFill>
                  <a:srgbClr val="0948CB"/>
                </a:solidFill>
                <a:latin typeface="Abadi" panose="020B0604020104020204" pitchFamily="34" charset="0"/>
                <a:cs typeface="Calibri"/>
              </a:rPr>
              <a:t> </a:t>
            </a:r>
            <a:r>
              <a:rPr sz="1400" dirty="0">
                <a:solidFill>
                  <a:srgbClr val="0948CB"/>
                </a:solidFill>
                <a:latin typeface="Abadi" panose="020B0604020104020204" pitchFamily="34" charset="0"/>
                <a:cs typeface="Calibri"/>
              </a:rPr>
              <a:t>code:</a:t>
            </a:r>
            <a:r>
              <a:rPr sz="1400" spc="170" dirty="0">
                <a:solidFill>
                  <a:srgbClr val="0948CB"/>
                </a:solidFill>
                <a:latin typeface="Abadi" panose="020B0604020104020204" pitchFamily="34" charset="0"/>
                <a:cs typeface="Calibri"/>
              </a:rPr>
              <a:t> </a:t>
            </a:r>
            <a:r>
              <a:rPr lang="en-US" sz="1400" u="sng" spc="-20" dirty="0">
                <a:solidFill>
                  <a:srgbClr val="0948CB"/>
                </a:solidFill>
                <a:uFill>
                  <a:solidFill>
                    <a:srgbClr val="0462C1"/>
                  </a:solidFill>
                </a:uFill>
                <a:latin typeface="Abadi" panose="020B0604020104020204" pitchFamily="34" charset="0"/>
                <a:cs typeface="Calibri"/>
              </a:rPr>
              <a:t>https://</a:t>
            </a:r>
            <a:r>
              <a:rPr lang="en-US" sz="1400" u="sng" spc="-20" dirty="0" err="1">
                <a:solidFill>
                  <a:srgbClr val="0948CB"/>
                </a:solidFill>
                <a:uFill>
                  <a:solidFill>
                    <a:srgbClr val="0462C1"/>
                  </a:solidFill>
                </a:uFill>
                <a:latin typeface="Abadi" panose="020B0604020104020204" pitchFamily="34" charset="0"/>
                <a:cs typeface="Calibri"/>
              </a:rPr>
              <a:t>github.com</a:t>
            </a:r>
            <a:r>
              <a:rPr lang="en-US" sz="1400" u="sng" spc="-20" dirty="0">
                <a:solidFill>
                  <a:srgbClr val="0948CB"/>
                </a:solidFill>
                <a:uFill>
                  <a:solidFill>
                    <a:srgbClr val="0462C1"/>
                  </a:solidFill>
                </a:uFill>
                <a:latin typeface="Abadi" panose="020B0604020104020204" pitchFamily="34" charset="0"/>
                <a:cs typeface="Calibri"/>
              </a:rPr>
              <a:t>/</a:t>
            </a:r>
            <a:r>
              <a:rPr lang="en-US" sz="1400" u="sng" spc="-20" dirty="0" err="1">
                <a:solidFill>
                  <a:srgbClr val="0948CB"/>
                </a:solidFill>
                <a:uFill>
                  <a:solidFill>
                    <a:srgbClr val="0462C1"/>
                  </a:solidFill>
                </a:uFill>
                <a:latin typeface="Abadi" panose="020B0604020104020204" pitchFamily="34" charset="0"/>
                <a:cs typeface="Calibri"/>
              </a:rPr>
              <a:t>adujoshua</a:t>
            </a:r>
            <a:r>
              <a:rPr lang="en-US" sz="1400" u="sng" spc="-20" dirty="0">
                <a:solidFill>
                  <a:srgbClr val="0948CB"/>
                </a:solidFill>
                <a:uFill>
                  <a:solidFill>
                    <a:srgbClr val="0462C1"/>
                  </a:solidFill>
                </a:uFill>
                <a:latin typeface="Abadi" panose="020B0604020104020204" pitchFamily="34" charset="0"/>
                <a:cs typeface="Calibri"/>
              </a:rPr>
              <a:t>/</a:t>
            </a:r>
            <a:r>
              <a:rPr lang="en-US" sz="1400" u="sng" spc="-20" dirty="0" err="1">
                <a:solidFill>
                  <a:srgbClr val="0948CB"/>
                </a:solidFill>
                <a:uFill>
                  <a:solidFill>
                    <a:srgbClr val="0462C1"/>
                  </a:solidFill>
                </a:uFill>
                <a:latin typeface="Abadi" panose="020B0604020104020204" pitchFamily="34" charset="0"/>
                <a:cs typeface="Calibri"/>
              </a:rPr>
              <a:t>Ibm_data_science_project</a:t>
            </a:r>
            <a:r>
              <a:rPr lang="en-US" sz="1400" u="sng" spc="-20" dirty="0">
                <a:solidFill>
                  <a:srgbClr val="0948CB"/>
                </a:solidFill>
                <a:uFill>
                  <a:solidFill>
                    <a:srgbClr val="0462C1"/>
                  </a:solidFill>
                </a:uFill>
                <a:latin typeface="Abadi" panose="020B0604020104020204" pitchFamily="34" charset="0"/>
                <a:cs typeface="Calibri"/>
              </a:rPr>
              <a:t>/blob/main/labs-jupyter-spacex-Data%20wrangling-v2.ipynb</a:t>
            </a:r>
            <a:endParaRPr sz="1400" dirty="0">
              <a:solidFill>
                <a:srgbClr val="0948CB"/>
              </a:solidFill>
              <a:latin typeface="Abadi" panose="020B0604020104020204" pitchFamily="34" charset="0"/>
              <a:cs typeface="Calibri"/>
            </a:endParaRPr>
          </a:p>
        </p:txBody>
      </p:sp>
      <p:sp>
        <p:nvSpPr>
          <p:cNvPr id="4" name="object 4"/>
          <p:cNvSpPr txBox="1">
            <a:spLocks noGrp="1"/>
          </p:cNvSpPr>
          <p:nvPr>
            <p:ph type="title"/>
          </p:nvPr>
        </p:nvSpPr>
        <p:spPr>
          <a:xfrm>
            <a:off x="838200" y="690267"/>
            <a:ext cx="10515600" cy="435376"/>
          </a:xfrm>
          <a:prstGeom prst="rect">
            <a:avLst/>
          </a:prstGeom>
        </p:spPr>
        <p:txBody>
          <a:bodyPr vert="horz" wrap="square" lIns="0" tIns="12700" rIns="0" bIns="0" rtlCol="0">
            <a:spAutoFit/>
          </a:bodyPr>
          <a:lstStyle/>
          <a:p>
            <a:pPr>
              <a:lnSpc>
                <a:spcPct val="70000"/>
              </a:lnSpc>
            </a:pPr>
            <a:r>
              <a:rPr sz="3700" dirty="0">
                <a:solidFill>
                  <a:srgbClr val="0B49CB"/>
                </a:solidFill>
                <a:latin typeface="Abadi"/>
                <a:cs typeface="IBM Plex Mono SemiBold" panose="020B0709050203000203" pitchFamily="49" charset="0"/>
              </a:rPr>
              <a:t>Data Wrangling</a:t>
            </a:r>
          </a:p>
        </p:txBody>
      </p:sp>
      <p:pic>
        <p:nvPicPr>
          <p:cNvPr id="5" name="object 5"/>
          <p:cNvPicPr/>
          <p:nvPr/>
        </p:nvPicPr>
        <p:blipFill>
          <a:blip r:embed="rId2" cstate="print"/>
          <a:stretch>
            <a:fillRect/>
          </a:stretch>
        </p:blipFill>
        <p:spPr>
          <a:xfrm>
            <a:off x="1186180" y="3881120"/>
            <a:ext cx="2164334" cy="1310894"/>
          </a:xfrm>
          <a:prstGeom prst="rect">
            <a:avLst/>
          </a:prstGeom>
        </p:spPr>
      </p:pic>
      <p:sp>
        <p:nvSpPr>
          <p:cNvPr id="6" name="object 6"/>
          <p:cNvSpPr txBox="1"/>
          <p:nvPr/>
        </p:nvSpPr>
        <p:spPr>
          <a:xfrm>
            <a:off x="2021204" y="4323778"/>
            <a:ext cx="492759" cy="361315"/>
          </a:xfrm>
          <a:prstGeom prst="rect">
            <a:avLst/>
          </a:prstGeom>
        </p:spPr>
        <p:txBody>
          <a:bodyPr vert="horz" wrap="square" lIns="0" tIns="12700" rIns="0" bIns="0" rtlCol="0">
            <a:spAutoFit/>
          </a:bodyPr>
          <a:lstStyle/>
          <a:p>
            <a:pPr marL="12700">
              <a:lnSpc>
                <a:spcPct val="100000"/>
              </a:lnSpc>
              <a:spcBef>
                <a:spcPts val="100"/>
              </a:spcBef>
            </a:pPr>
            <a:r>
              <a:rPr sz="2200" spc="-25" dirty="0">
                <a:solidFill>
                  <a:srgbClr val="FFFFFF"/>
                </a:solidFill>
                <a:latin typeface="Calibri"/>
                <a:cs typeface="Calibri"/>
              </a:rPr>
              <a:t>EDA</a:t>
            </a:r>
            <a:endParaRPr sz="2200">
              <a:latin typeface="Calibri"/>
              <a:cs typeface="Calibri"/>
            </a:endParaRPr>
          </a:p>
        </p:txBody>
      </p:sp>
      <p:pic>
        <p:nvPicPr>
          <p:cNvPr id="7" name="object 7"/>
          <p:cNvPicPr/>
          <p:nvPr/>
        </p:nvPicPr>
        <p:blipFill>
          <a:blip r:embed="rId3" cstate="print"/>
          <a:stretch>
            <a:fillRect/>
          </a:stretch>
        </p:blipFill>
        <p:spPr>
          <a:xfrm>
            <a:off x="3533140" y="4257040"/>
            <a:ext cx="482866" cy="559054"/>
          </a:xfrm>
          <a:prstGeom prst="rect">
            <a:avLst/>
          </a:prstGeom>
        </p:spPr>
      </p:pic>
      <p:pic>
        <p:nvPicPr>
          <p:cNvPr id="8" name="object 8"/>
          <p:cNvPicPr/>
          <p:nvPr/>
        </p:nvPicPr>
        <p:blipFill>
          <a:blip r:embed="rId4" cstate="print"/>
          <a:stretch>
            <a:fillRect/>
          </a:stretch>
        </p:blipFill>
        <p:spPr>
          <a:xfrm>
            <a:off x="4173220" y="3881120"/>
            <a:ext cx="2166874" cy="1310894"/>
          </a:xfrm>
          <a:prstGeom prst="rect">
            <a:avLst/>
          </a:prstGeom>
        </p:spPr>
      </p:pic>
      <p:sp>
        <p:nvSpPr>
          <p:cNvPr id="9" name="object 9"/>
          <p:cNvSpPr txBox="1"/>
          <p:nvPr/>
        </p:nvSpPr>
        <p:spPr>
          <a:xfrm>
            <a:off x="4338065" y="4323778"/>
            <a:ext cx="1840864" cy="361315"/>
          </a:xfrm>
          <a:prstGeom prst="rect">
            <a:avLst/>
          </a:prstGeom>
        </p:spPr>
        <p:txBody>
          <a:bodyPr vert="horz" wrap="square" lIns="0" tIns="12700" rIns="0" bIns="0" rtlCol="0">
            <a:spAutoFit/>
          </a:bodyPr>
          <a:lstStyle/>
          <a:p>
            <a:pPr marL="12700">
              <a:lnSpc>
                <a:spcPct val="100000"/>
              </a:lnSpc>
              <a:spcBef>
                <a:spcPts val="100"/>
              </a:spcBef>
            </a:pPr>
            <a:r>
              <a:rPr sz="2200" spc="-10" dirty="0">
                <a:solidFill>
                  <a:srgbClr val="FFFFFF"/>
                </a:solidFill>
                <a:latin typeface="Calibri"/>
                <a:cs typeface="Calibri"/>
              </a:rPr>
              <a:t>Summarizations</a:t>
            </a:r>
            <a:endParaRPr sz="2200">
              <a:latin typeface="Calibri"/>
              <a:cs typeface="Calibri"/>
            </a:endParaRPr>
          </a:p>
        </p:txBody>
      </p:sp>
      <p:pic>
        <p:nvPicPr>
          <p:cNvPr id="10" name="object 10"/>
          <p:cNvPicPr/>
          <p:nvPr/>
        </p:nvPicPr>
        <p:blipFill>
          <a:blip r:embed="rId3" cstate="print"/>
          <a:stretch>
            <a:fillRect/>
          </a:stretch>
        </p:blipFill>
        <p:spPr>
          <a:xfrm>
            <a:off x="6522719" y="4257040"/>
            <a:ext cx="482866" cy="559054"/>
          </a:xfrm>
          <a:prstGeom prst="rect">
            <a:avLst/>
          </a:prstGeom>
        </p:spPr>
      </p:pic>
      <p:pic>
        <p:nvPicPr>
          <p:cNvPr id="11" name="object 11"/>
          <p:cNvPicPr/>
          <p:nvPr/>
        </p:nvPicPr>
        <p:blipFill>
          <a:blip r:embed="rId5" cstate="print"/>
          <a:stretch>
            <a:fillRect/>
          </a:stretch>
        </p:blipFill>
        <p:spPr>
          <a:xfrm>
            <a:off x="7162800" y="3881120"/>
            <a:ext cx="2164333" cy="1310894"/>
          </a:xfrm>
          <a:prstGeom prst="rect">
            <a:avLst/>
          </a:prstGeom>
        </p:spPr>
      </p:pic>
      <p:sp>
        <p:nvSpPr>
          <p:cNvPr id="12" name="object 12"/>
          <p:cNvSpPr txBox="1"/>
          <p:nvPr/>
        </p:nvSpPr>
        <p:spPr>
          <a:xfrm>
            <a:off x="7378700" y="4016692"/>
            <a:ext cx="1737360" cy="976630"/>
          </a:xfrm>
          <a:prstGeom prst="rect">
            <a:avLst/>
          </a:prstGeom>
        </p:spPr>
        <p:txBody>
          <a:bodyPr vert="horz" wrap="square" lIns="0" tIns="46355" rIns="0" bIns="0" rtlCol="0">
            <a:spAutoFit/>
          </a:bodyPr>
          <a:lstStyle/>
          <a:p>
            <a:pPr marL="12700" marR="5080" indent="1905" algn="ctr">
              <a:lnSpc>
                <a:spcPts val="2420"/>
              </a:lnSpc>
              <a:spcBef>
                <a:spcPts val="365"/>
              </a:spcBef>
            </a:pPr>
            <a:r>
              <a:rPr sz="2200" dirty="0">
                <a:solidFill>
                  <a:srgbClr val="FFFFFF"/>
                </a:solidFill>
                <a:latin typeface="Calibri"/>
                <a:cs typeface="Calibri"/>
              </a:rPr>
              <a:t>Creation</a:t>
            </a:r>
            <a:r>
              <a:rPr sz="2200" spc="-85" dirty="0">
                <a:solidFill>
                  <a:srgbClr val="FFFFFF"/>
                </a:solidFill>
                <a:latin typeface="Calibri"/>
                <a:cs typeface="Calibri"/>
              </a:rPr>
              <a:t> </a:t>
            </a:r>
            <a:r>
              <a:rPr sz="2200" spc="-25" dirty="0">
                <a:solidFill>
                  <a:srgbClr val="FFFFFF"/>
                </a:solidFill>
                <a:latin typeface="Calibri"/>
                <a:cs typeface="Calibri"/>
              </a:rPr>
              <a:t>of </a:t>
            </a:r>
            <a:r>
              <a:rPr sz="2200" spc="-10" dirty="0">
                <a:solidFill>
                  <a:srgbClr val="FFFFFF"/>
                </a:solidFill>
                <a:latin typeface="Calibri"/>
                <a:cs typeface="Calibri"/>
              </a:rPr>
              <a:t>Landing </a:t>
            </a:r>
            <a:r>
              <a:rPr sz="2200" dirty="0">
                <a:solidFill>
                  <a:srgbClr val="FFFFFF"/>
                </a:solidFill>
                <a:latin typeface="Calibri"/>
                <a:cs typeface="Calibri"/>
              </a:rPr>
              <a:t>Outcome</a:t>
            </a:r>
            <a:r>
              <a:rPr sz="2200" spc="-114" dirty="0">
                <a:solidFill>
                  <a:srgbClr val="FFFFFF"/>
                </a:solidFill>
                <a:latin typeface="Calibri"/>
                <a:cs typeface="Calibri"/>
              </a:rPr>
              <a:t> </a:t>
            </a:r>
            <a:r>
              <a:rPr sz="2200" spc="-10" dirty="0">
                <a:solidFill>
                  <a:srgbClr val="FFFFFF"/>
                </a:solidFill>
                <a:latin typeface="Calibri"/>
                <a:cs typeface="Calibri"/>
              </a:rPr>
              <a:t>Label</a:t>
            </a:r>
            <a:endParaRPr sz="2200">
              <a:latin typeface="Calibri"/>
              <a:cs typeface="Calibri"/>
            </a:endParaRPr>
          </a:p>
        </p:txBody>
      </p:sp>
      <p:sp>
        <p:nvSpPr>
          <p:cNvPr id="13" name="object 13"/>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10</a:t>
            </a:fld>
            <a:endParaRPr spc="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EDA with Data Visualization</a:t>
            </a:r>
          </a:p>
        </p:txBody>
      </p:sp>
      <p:sp>
        <p:nvSpPr>
          <p:cNvPr id="2" name="object 2">
            <a:extLst>
              <a:ext uri="{FF2B5EF4-FFF2-40B4-BE49-F238E27FC236}">
                <a16:creationId xmlns:a16="http://schemas.microsoft.com/office/drawing/2014/main" id="{ACCAA1AA-0A78-5F6F-D306-EA8338E894E1}"/>
              </a:ext>
            </a:extLst>
          </p:cNvPr>
          <p:cNvSpPr txBox="1"/>
          <p:nvPr/>
        </p:nvSpPr>
        <p:spPr>
          <a:xfrm>
            <a:off x="848994" y="1841880"/>
            <a:ext cx="9497695" cy="1428115"/>
          </a:xfrm>
          <a:prstGeom prst="rect">
            <a:avLst/>
          </a:prstGeom>
        </p:spPr>
        <p:txBody>
          <a:bodyPr vert="horz" wrap="square" lIns="0" tIns="12700" rIns="0" bIns="0" rtlCol="0">
            <a:spAutoFit/>
          </a:bodyPr>
          <a:lstStyle/>
          <a:p>
            <a:pPr marL="241300" marR="1068070" indent="-228600">
              <a:lnSpc>
                <a:spcPct val="100000"/>
              </a:lnSpc>
              <a:spcBef>
                <a:spcPts val="100"/>
              </a:spcBef>
              <a:buFont typeface="Arial MT"/>
              <a:buChar char="•"/>
              <a:tabLst>
                <a:tab pos="241300" algn="l"/>
              </a:tabLst>
            </a:pPr>
            <a:r>
              <a:rPr sz="2200" spc="-60" dirty="0">
                <a:solidFill>
                  <a:srgbClr val="292929"/>
                </a:solidFill>
                <a:latin typeface="Abadi" panose="020B0604020104020204" pitchFamily="34" charset="0"/>
                <a:cs typeface="Microsoft Sans Serif"/>
              </a:rPr>
              <a:t>To </a:t>
            </a:r>
            <a:r>
              <a:rPr sz="2200" spc="-30" dirty="0">
                <a:solidFill>
                  <a:srgbClr val="292929"/>
                </a:solidFill>
                <a:latin typeface="Abadi" panose="020B0604020104020204" pitchFamily="34" charset="0"/>
                <a:cs typeface="Microsoft Sans Serif"/>
              </a:rPr>
              <a:t>explore</a:t>
            </a:r>
            <a:r>
              <a:rPr sz="2200" spc="-6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data,</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scatterplots</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barplots</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were</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used</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visualize </a:t>
            </a:r>
            <a:r>
              <a:rPr sz="2200" spc="-25" dirty="0">
                <a:solidFill>
                  <a:srgbClr val="292929"/>
                </a:solidFill>
                <a:latin typeface="Abadi" panose="020B0604020104020204" pitchFamily="34" charset="0"/>
                <a:cs typeface="Microsoft Sans Serif"/>
              </a:rPr>
              <a:t>the relationship </a:t>
            </a:r>
            <a:r>
              <a:rPr sz="2200" spc="-35" dirty="0">
                <a:solidFill>
                  <a:srgbClr val="292929"/>
                </a:solidFill>
                <a:latin typeface="Abadi" panose="020B0604020104020204" pitchFamily="34" charset="0"/>
                <a:cs typeface="Microsoft Sans Serif"/>
              </a:rPr>
              <a:t>between </a:t>
            </a:r>
            <a:r>
              <a:rPr sz="2200" dirty="0">
                <a:solidFill>
                  <a:srgbClr val="292929"/>
                </a:solidFill>
                <a:latin typeface="Abadi" panose="020B0604020104020204" pitchFamily="34" charset="0"/>
                <a:cs typeface="Microsoft Sans Serif"/>
              </a:rPr>
              <a:t>pair</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features:</a:t>
            </a:r>
            <a:endParaRPr sz="2200" dirty="0">
              <a:latin typeface="Abadi" panose="020B0604020104020204" pitchFamily="34" charset="0"/>
              <a:cs typeface="Microsoft Sans Serif"/>
            </a:endParaRPr>
          </a:p>
          <a:p>
            <a:pPr marL="698500" marR="5080" lvl="1" indent="-228600">
              <a:lnSpc>
                <a:spcPct val="100000"/>
              </a:lnSpc>
              <a:spcBef>
                <a:spcPts val="1440"/>
              </a:spcBef>
              <a:buFont typeface="Arial MT"/>
              <a:buChar char="•"/>
              <a:tabLst>
                <a:tab pos="698500" algn="l"/>
              </a:tabLst>
            </a:pPr>
            <a:r>
              <a:rPr sz="1800" spc="-65" dirty="0">
                <a:solidFill>
                  <a:srgbClr val="292929"/>
                </a:solidFill>
                <a:latin typeface="Abadi" panose="020B0604020104020204" pitchFamily="34" charset="0"/>
                <a:cs typeface="Microsoft Sans Serif"/>
              </a:rPr>
              <a:t>Payload</a:t>
            </a:r>
            <a:r>
              <a:rPr sz="1800" spc="-55" dirty="0">
                <a:solidFill>
                  <a:srgbClr val="292929"/>
                </a:solidFill>
                <a:latin typeface="Abadi" panose="020B0604020104020204" pitchFamily="34" charset="0"/>
                <a:cs typeface="Microsoft Sans Serif"/>
              </a:rPr>
              <a:t> </a:t>
            </a:r>
            <a:r>
              <a:rPr sz="1800" spc="-110" dirty="0">
                <a:solidFill>
                  <a:srgbClr val="292929"/>
                </a:solidFill>
                <a:latin typeface="Abadi" panose="020B0604020104020204" pitchFamily="34" charset="0"/>
                <a:cs typeface="Microsoft Sans Serif"/>
              </a:rPr>
              <a:t>Mass</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X</a:t>
            </a:r>
            <a:r>
              <a:rPr sz="1800" spc="-1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Flight</a:t>
            </a:r>
            <a:r>
              <a:rPr sz="1800" spc="-6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Number,</a:t>
            </a:r>
            <a:r>
              <a:rPr sz="1800" spc="-5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Launch</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Site</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X</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Flight</a:t>
            </a:r>
            <a:r>
              <a:rPr sz="1800" spc="-85"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Number,</a:t>
            </a:r>
            <a:r>
              <a:rPr sz="1800" spc="-4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Launch</a:t>
            </a:r>
            <a:r>
              <a:rPr sz="1800" spc="-5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Site</a:t>
            </a:r>
            <a:r>
              <a:rPr sz="1800" spc="-6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X</a:t>
            </a:r>
            <a:r>
              <a:rPr sz="1800" spc="-40"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Payload </a:t>
            </a:r>
            <a:r>
              <a:rPr sz="1800" spc="-35" dirty="0">
                <a:solidFill>
                  <a:srgbClr val="292929"/>
                </a:solidFill>
                <a:latin typeface="Abadi" panose="020B0604020104020204" pitchFamily="34" charset="0"/>
                <a:cs typeface="Microsoft Sans Serif"/>
              </a:rPr>
              <a:t>Mass, </a:t>
            </a:r>
            <a:r>
              <a:rPr sz="1800" dirty="0">
                <a:solidFill>
                  <a:srgbClr val="292929"/>
                </a:solidFill>
                <a:latin typeface="Abadi" panose="020B0604020104020204" pitchFamily="34" charset="0"/>
                <a:cs typeface="Microsoft Sans Serif"/>
              </a:rPr>
              <a:t>Orbit</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2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Flight</a:t>
            </a:r>
            <a:r>
              <a:rPr sz="1800" spc="-6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Number, </a:t>
            </a:r>
            <a:r>
              <a:rPr sz="1800" spc="-65" dirty="0">
                <a:solidFill>
                  <a:srgbClr val="292929"/>
                </a:solidFill>
                <a:latin typeface="Abadi" panose="020B0604020104020204" pitchFamily="34" charset="0"/>
                <a:cs typeface="Microsoft Sans Serif"/>
              </a:rPr>
              <a:t>Payload</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2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Orbit</a:t>
            </a:r>
            <a:endParaRPr sz="1800" dirty="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664DC1C9-7708-D1D3-8125-3B7161993350}"/>
              </a:ext>
            </a:extLst>
          </p:cNvPr>
          <p:cNvSpPr txBox="1"/>
          <p:nvPr/>
        </p:nvSpPr>
        <p:spPr>
          <a:xfrm>
            <a:off x="848994" y="5929629"/>
            <a:ext cx="5528310" cy="65915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1400" spc="-60" dirty="0">
                <a:solidFill>
                  <a:srgbClr val="292929"/>
                </a:solidFill>
                <a:latin typeface="Abadi" panose="020B0604020104020204" pitchFamily="34" charset="0"/>
                <a:cs typeface="Microsoft Sans Serif"/>
                <a:hlinkClick r:id="rId2"/>
              </a:rPr>
              <a:t>Source</a:t>
            </a:r>
            <a:r>
              <a:rPr sz="1400" spc="130" dirty="0">
                <a:solidFill>
                  <a:srgbClr val="292929"/>
                </a:solidFill>
                <a:latin typeface="Abadi" panose="020B0604020104020204" pitchFamily="34" charset="0"/>
                <a:cs typeface="Microsoft Sans Serif"/>
                <a:hlinkClick r:id="rId2"/>
              </a:rPr>
              <a:t> </a:t>
            </a:r>
            <a:r>
              <a:rPr sz="1400" spc="-25" dirty="0">
                <a:solidFill>
                  <a:srgbClr val="292929"/>
                </a:solidFill>
                <a:latin typeface="Abadi" panose="020B0604020104020204" pitchFamily="34" charset="0"/>
                <a:cs typeface="Microsoft Sans Serif"/>
                <a:hlinkClick r:id="rId2"/>
              </a:rPr>
              <a:t>code:</a:t>
            </a:r>
            <a:r>
              <a:rPr sz="1400" spc="130" dirty="0">
                <a:solidFill>
                  <a:srgbClr val="292929"/>
                </a:solidFill>
                <a:latin typeface="Abadi" panose="020B0604020104020204" pitchFamily="34" charset="0"/>
                <a:cs typeface="Microsoft Sans Serif"/>
                <a:hlinkClick r:id="rId2"/>
              </a:rPr>
              <a:t> </a:t>
            </a:r>
            <a:r>
              <a:rPr lang="en-GB" sz="1400" u="sng" spc="-10" dirty="0">
                <a:solidFill>
                  <a:srgbClr val="0462C1"/>
                </a:solidFill>
                <a:uFill>
                  <a:solidFill>
                    <a:srgbClr val="0462C1"/>
                  </a:solidFill>
                </a:uFill>
                <a:latin typeface="Abadi" panose="020B0604020104020204" pitchFamily="34" charset="0"/>
                <a:cs typeface="Microsoft Sans Serif"/>
              </a:rPr>
              <a:t>https://</a:t>
            </a:r>
            <a:r>
              <a:rPr lang="en-GB" sz="1400" u="sng" spc="-10" dirty="0" err="1">
                <a:solidFill>
                  <a:srgbClr val="0462C1"/>
                </a:solidFill>
                <a:uFill>
                  <a:solidFill>
                    <a:srgbClr val="0462C1"/>
                  </a:solidFill>
                </a:uFill>
                <a:latin typeface="Abadi" panose="020B0604020104020204" pitchFamily="34" charset="0"/>
                <a:cs typeface="Microsoft Sans Serif"/>
              </a:rPr>
              <a:t>github.com</a:t>
            </a:r>
            <a:r>
              <a:rPr lang="en-GB" sz="1400" u="sng" spc="-10" dirty="0">
                <a:solidFill>
                  <a:srgbClr val="0462C1"/>
                </a:solidFill>
                <a:uFill>
                  <a:solidFill>
                    <a:srgbClr val="0462C1"/>
                  </a:solidFill>
                </a:uFill>
                <a:latin typeface="Abadi" panose="020B0604020104020204" pitchFamily="34" charset="0"/>
                <a:cs typeface="Microsoft Sans Serif"/>
              </a:rPr>
              <a:t>/</a:t>
            </a:r>
            <a:r>
              <a:rPr lang="en-GB" sz="1400" u="sng" spc="-10" dirty="0" err="1">
                <a:solidFill>
                  <a:srgbClr val="0462C1"/>
                </a:solidFill>
                <a:uFill>
                  <a:solidFill>
                    <a:srgbClr val="0462C1"/>
                  </a:solidFill>
                </a:uFill>
                <a:latin typeface="Abadi" panose="020B0604020104020204" pitchFamily="34" charset="0"/>
                <a:cs typeface="Microsoft Sans Serif"/>
              </a:rPr>
              <a:t>adujoshua</a:t>
            </a:r>
            <a:r>
              <a:rPr lang="en-GB" sz="1400" u="sng" spc="-10" dirty="0">
                <a:solidFill>
                  <a:srgbClr val="0462C1"/>
                </a:solidFill>
                <a:uFill>
                  <a:solidFill>
                    <a:srgbClr val="0462C1"/>
                  </a:solidFill>
                </a:uFill>
                <a:latin typeface="Abadi" panose="020B0604020104020204" pitchFamily="34" charset="0"/>
                <a:cs typeface="Microsoft Sans Serif"/>
              </a:rPr>
              <a:t>/</a:t>
            </a:r>
            <a:r>
              <a:rPr lang="en-GB" sz="1400" u="sng" spc="-10" dirty="0" err="1">
                <a:solidFill>
                  <a:srgbClr val="0462C1"/>
                </a:solidFill>
                <a:uFill>
                  <a:solidFill>
                    <a:srgbClr val="0462C1"/>
                  </a:solidFill>
                </a:uFill>
                <a:latin typeface="Abadi" panose="020B0604020104020204" pitchFamily="34" charset="0"/>
                <a:cs typeface="Microsoft Sans Serif"/>
              </a:rPr>
              <a:t>Ibm_data_science_project</a:t>
            </a:r>
            <a:r>
              <a:rPr lang="en-GB" sz="1400" u="sng" spc="-10" dirty="0">
                <a:solidFill>
                  <a:srgbClr val="0462C1"/>
                </a:solidFill>
                <a:uFill>
                  <a:solidFill>
                    <a:srgbClr val="0462C1"/>
                  </a:solidFill>
                </a:uFill>
                <a:latin typeface="Abadi" panose="020B0604020104020204" pitchFamily="34" charset="0"/>
                <a:cs typeface="Microsoft Sans Serif"/>
              </a:rPr>
              <a:t>/blob/main/jupyter-labs-eda-dataviz-v2.ipynb</a:t>
            </a:r>
            <a:endParaRPr sz="1400" dirty="0">
              <a:latin typeface="Abadi" panose="020B0604020104020204" pitchFamily="34" charset="0"/>
              <a:cs typeface="Microsoft Sans Serif"/>
            </a:endParaRPr>
          </a:p>
        </p:txBody>
      </p:sp>
      <p:pic>
        <p:nvPicPr>
          <p:cNvPr id="7" name="object 4">
            <a:extLst>
              <a:ext uri="{FF2B5EF4-FFF2-40B4-BE49-F238E27FC236}">
                <a16:creationId xmlns:a16="http://schemas.microsoft.com/office/drawing/2014/main" id="{CFF635EF-6DF8-C2CE-87AE-979E037F3A34}"/>
              </a:ext>
            </a:extLst>
          </p:cNvPr>
          <p:cNvPicPr/>
          <p:nvPr/>
        </p:nvPicPr>
        <p:blipFill>
          <a:blip r:embed="rId3" cstate="print"/>
          <a:stretch>
            <a:fillRect/>
          </a:stretch>
        </p:blipFill>
        <p:spPr>
          <a:xfrm>
            <a:off x="769619" y="3429000"/>
            <a:ext cx="9441180" cy="2382520"/>
          </a:xfrm>
          <a:prstGeom prst="rect">
            <a:avLst/>
          </a:prstGeom>
        </p:spPr>
      </p:pic>
    </p:spTree>
    <p:extLst>
      <p:ext uri="{BB962C8B-B14F-4D97-AF65-F5344CB8AC3E}">
        <p14:creationId xmlns:p14="http://schemas.microsoft.com/office/powerpoint/2010/main" val="219322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487" y="513299"/>
            <a:ext cx="10532745" cy="5008245"/>
          </a:xfrm>
          <a:prstGeom prst="rect">
            <a:avLst/>
          </a:prstGeom>
        </p:spPr>
        <p:txBody>
          <a:bodyPr vert="horz" wrap="square" lIns="0" tIns="112395" rIns="0" bIns="0" rtlCol="0">
            <a:spAutoFit/>
          </a:bodyPr>
          <a:lstStyle/>
          <a:p>
            <a:pPr marL="240665" indent="-227965">
              <a:lnSpc>
                <a:spcPct val="100000"/>
              </a:lnSpc>
              <a:spcBef>
                <a:spcPts val="885"/>
              </a:spcBef>
              <a:buFont typeface="Arial MT"/>
              <a:buChar char="•"/>
              <a:tabLst>
                <a:tab pos="240665" algn="l"/>
              </a:tabLst>
            </a:pPr>
            <a:r>
              <a:rPr sz="2200" spc="-120" dirty="0">
                <a:solidFill>
                  <a:srgbClr val="292929"/>
                </a:solidFill>
                <a:latin typeface="Abadi" panose="020B0604020104020204" pitchFamily="34" charset="0"/>
                <a:cs typeface="Microsoft Sans Serif"/>
              </a:rPr>
              <a:t>The</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following</a:t>
            </a:r>
            <a:r>
              <a:rPr sz="2200" spc="-130" dirty="0">
                <a:solidFill>
                  <a:srgbClr val="292929"/>
                </a:solidFill>
                <a:latin typeface="Abadi" panose="020B0604020104020204" pitchFamily="34" charset="0"/>
                <a:cs typeface="Microsoft Sans Serif"/>
              </a:rPr>
              <a:t> </a:t>
            </a:r>
            <a:r>
              <a:rPr sz="2200" spc="-195" dirty="0">
                <a:solidFill>
                  <a:srgbClr val="292929"/>
                </a:solidFill>
                <a:latin typeface="Abadi" panose="020B0604020104020204" pitchFamily="34" charset="0"/>
                <a:cs typeface="Microsoft Sans Serif"/>
              </a:rPr>
              <a:t>SQL</a:t>
            </a:r>
            <a:r>
              <a:rPr sz="2200" spc="5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queries</a:t>
            </a:r>
            <a:r>
              <a:rPr sz="2200" spc="-3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were</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performed:</a:t>
            </a:r>
            <a:endParaRPr sz="2200" dirty="0">
              <a:latin typeface="Abadi" panose="020B0604020104020204" pitchFamily="34" charset="0"/>
              <a:cs typeface="Microsoft Sans Serif"/>
            </a:endParaRPr>
          </a:p>
          <a:p>
            <a:pPr marL="697865" lvl="1" indent="-227965">
              <a:lnSpc>
                <a:spcPct val="100000"/>
              </a:lnSpc>
              <a:spcBef>
                <a:spcPts val="640"/>
              </a:spcBef>
              <a:buFont typeface="Arial MT"/>
              <a:buChar char="•"/>
              <a:tabLst>
                <a:tab pos="697865" algn="l"/>
              </a:tabLst>
            </a:pPr>
            <a:r>
              <a:rPr sz="1800" spc="-105" dirty="0">
                <a:solidFill>
                  <a:srgbClr val="292929"/>
                </a:solidFill>
                <a:latin typeface="Abadi" panose="020B0604020104020204" pitchFamily="34" charset="0"/>
                <a:cs typeface="Microsoft Sans Serif"/>
              </a:rPr>
              <a:t>Names</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4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unique</a:t>
            </a:r>
            <a:r>
              <a:rPr sz="1800" spc="-5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launch</a:t>
            </a:r>
            <a:r>
              <a:rPr sz="1800" spc="-3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sites</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in</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15"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space</a:t>
            </a:r>
            <a:r>
              <a:rPr sz="1800" spc="-10" dirty="0">
                <a:solidFill>
                  <a:srgbClr val="292929"/>
                </a:solidFill>
                <a:latin typeface="Abadi" panose="020B0604020104020204" pitchFamily="34" charset="0"/>
                <a:cs typeface="Microsoft Sans Serif"/>
              </a:rPr>
              <a:t> mission;</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20" dirty="0">
                <a:solidFill>
                  <a:srgbClr val="292929"/>
                </a:solidFill>
                <a:latin typeface="Abadi" panose="020B0604020104020204" pitchFamily="34" charset="0"/>
                <a:cs typeface="Microsoft Sans Serif"/>
              </a:rPr>
              <a:t>Top</a:t>
            </a:r>
            <a:r>
              <a:rPr sz="1800" spc="-4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5</a:t>
            </a:r>
            <a:r>
              <a:rPr sz="1800" spc="-25"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launch </a:t>
            </a:r>
            <a:r>
              <a:rPr sz="1800" spc="-20" dirty="0">
                <a:solidFill>
                  <a:srgbClr val="292929"/>
                </a:solidFill>
                <a:latin typeface="Abadi" panose="020B0604020104020204" pitchFamily="34" charset="0"/>
                <a:cs typeface="Microsoft Sans Serif"/>
              </a:rPr>
              <a:t>sites</a:t>
            </a:r>
            <a:r>
              <a:rPr sz="1800" spc="-1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whose</a:t>
            </a:r>
            <a:r>
              <a:rPr sz="1800" spc="-40"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name</a:t>
            </a:r>
            <a:r>
              <a:rPr sz="1800" spc="-2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begin</a:t>
            </a:r>
            <a:r>
              <a:rPr sz="1800" spc="-3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with</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string</a:t>
            </a:r>
            <a:r>
              <a:rPr sz="1800" spc="-10" dirty="0">
                <a:solidFill>
                  <a:srgbClr val="292929"/>
                </a:solidFill>
                <a:latin typeface="Abadi" panose="020B0604020104020204" pitchFamily="34" charset="0"/>
                <a:cs typeface="Microsoft Sans Serif"/>
              </a:rPr>
              <a:t> 'CCA’;</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25" dirty="0">
                <a:solidFill>
                  <a:srgbClr val="292929"/>
                </a:solidFill>
                <a:latin typeface="Abadi" panose="020B0604020104020204" pitchFamily="34" charset="0"/>
                <a:cs typeface="Microsoft Sans Serif"/>
              </a:rPr>
              <a:t>Total</a:t>
            </a:r>
            <a:r>
              <a:rPr sz="1800" spc="-9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05" dirty="0">
                <a:solidFill>
                  <a:srgbClr val="292929"/>
                </a:solidFill>
                <a:latin typeface="Abadi" panose="020B0604020104020204" pitchFamily="34" charset="0"/>
                <a:cs typeface="Microsoft Sans Serif"/>
              </a:rPr>
              <a:t>mass</a:t>
            </a:r>
            <a:r>
              <a:rPr sz="1800" spc="-1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carried</a:t>
            </a:r>
            <a:r>
              <a:rPr sz="1800" spc="-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by</a:t>
            </a:r>
            <a:r>
              <a:rPr sz="1800" spc="-20" dirty="0">
                <a:solidFill>
                  <a:srgbClr val="292929"/>
                </a:solidFill>
                <a:latin typeface="Abadi" panose="020B0604020104020204" pitchFamily="34" charset="0"/>
                <a:cs typeface="Microsoft Sans Serif"/>
              </a:rPr>
              <a:t> boosters</a:t>
            </a:r>
            <a:r>
              <a:rPr sz="1800" spc="-50" dirty="0">
                <a:solidFill>
                  <a:srgbClr val="292929"/>
                </a:solidFill>
                <a:latin typeface="Abadi" panose="020B0604020104020204" pitchFamily="34" charset="0"/>
                <a:cs typeface="Microsoft Sans Serif"/>
              </a:rPr>
              <a:t> launched</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by</a:t>
            </a:r>
            <a:r>
              <a:rPr sz="1800" spc="-20" dirty="0">
                <a:solidFill>
                  <a:srgbClr val="292929"/>
                </a:solidFill>
                <a:latin typeface="Abadi" panose="020B0604020104020204" pitchFamily="34" charset="0"/>
                <a:cs typeface="Microsoft Sans Serif"/>
              </a:rPr>
              <a:t> </a:t>
            </a:r>
            <a:r>
              <a:rPr sz="1800" spc="-145" dirty="0">
                <a:solidFill>
                  <a:srgbClr val="292929"/>
                </a:solidFill>
                <a:latin typeface="Abadi" panose="020B0604020104020204" pitchFamily="34" charset="0"/>
                <a:cs typeface="Microsoft Sans Serif"/>
              </a:rPr>
              <a:t>NASA</a:t>
            </a:r>
            <a:r>
              <a:rPr sz="1800" spc="2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(CRS);</a:t>
            </a:r>
            <a:endParaRPr sz="1800" dirty="0">
              <a:latin typeface="Abadi" panose="020B0604020104020204" pitchFamily="34" charset="0"/>
              <a:cs typeface="Microsoft Sans Serif"/>
            </a:endParaRPr>
          </a:p>
          <a:p>
            <a:pPr marL="697865" lvl="1" indent="-227965">
              <a:lnSpc>
                <a:spcPct val="100000"/>
              </a:lnSpc>
              <a:spcBef>
                <a:spcPts val="605"/>
              </a:spcBef>
              <a:buFont typeface="Arial MT"/>
              <a:buChar char="•"/>
              <a:tabLst>
                <a:tab pos="697865" algn="l"/>
              </a:tabLst>
            </a:pPr>
            <a:r>
              <a:rPr sz="1800" spc="-50" dirty="0">
                <a:solidFill>
                  <a:srgbClr val="292929"/>
                </a:solidFill>
                <a:latin typeface="Abadi" panose="020B0604020104020204" pitchFamily="34" charset="0"/>
                <a:cs typeface="Microsoft Sans Serif"/>
              </a:rPr>
              <a:t>Average</a:t>
            </a:r>
            <a:r>
              <a:rPr sz="1800" spc="-6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payload</a:t>
            </a:r>
            <a:r>
              <a:rPr sz="1800" spc="-55" dirty="0">
                <a:solidFill>
                  <a:srgbClr val="292929"/>
                </a:solidFill>
                <a:latin typeface="Abadi" panose="020B0604020104020204" pitchFamily="34" charset="0"/>
                <a:cs typeface="Microsoft Sans Serif"/>
              </a:rPr>
              <a:t> </a:t>
            </a:r>
            <a:r>
              <a:rPr sz="1800" spc="-110" dirty="0">
                <a:solidFill>
                  <a:srgbClr val="292929"/>
                </a:solidFill>
                <a:latin typeface="Abadi" panose="020B0604020104020204" pitchFamily="34" charset="0"/>
                <a:cs typeface="Microsoft Sans Serif"/>
              </a:rPr>
              <a:t>mass</a:t>
            </a:r>
            <a:r>
              <a:rPr sz="1800" spc="-1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carried</a:t>
            </a:r>
            <a:r>
              <a:rPr sz="1800" spc="-2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by</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booster</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version</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F9</a:t>
            </a:r>
            <a:r>
              <a:rPr sz="1800" spc="-6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v1.1;</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20" dirty="0">
                <a:solidFill>
                  <a:srgbClr val="292929"/>
                </a:solidFill>
                <a:latin typeface="Abadi" panose="020B0604020104020204" pitchFamily="34" charset="0"/>
                <a:cs typeface="Microsoft Sans Serif"/>
              </a:rPr>
              <a:t>Date</a:t>
            </a:r>
            <a:r>
              <a:rPr sz="1800" spc="-1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when</a:t>
            </a:r>
            <a:r>
              <a:rPr sz="1800" spc="-3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first</a:t>
            </a:r>
            <a:r>
              <a:rPr sz="1800" spc="-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landing</a:t>
            </a:r>
            <a:r>
              <a:rPr sz="1800" spc="-5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outcome</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in</a:t>
            </a:r>
            <a:r>
              <a:rPr sz="1800" spc="-3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ground</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pad</a:t>
            </a:r>
            <a:r>
              <a:rPr sz="1800" spc="-30"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was</a:t>
            </a:r>
            <a:r>
              <a:rPr sz="1800" spc="-2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achieved;</a:t>
            </a:r>
            <a:endParaRPr sz="1800" dirty="0">
              <a:latin typeface="Abadi" panose="020B0604020104020204" pitchFamily="34" charset="0"/>
              <a:cs typeface="Microsoft Sans Serif"/>
            </a:endParaRPr>
          </a:p>
          <a:p>
            <a:pPr marL="698500" marR="1073150" lvl="1" indent="-228600">
              <a:lnSpc>
                <a:spcPct val="100000"/>
              </a:lnSpc>
              <a:spcBef>
                <a:spcPts val="600"/>
              </a:spcBef>
              <a:buFont typeface="Arial MT"/>
              <a:buChar char="•"/>
              <a:tabLst>
                <a:tab pos="698500" algn="l"/>
              </a:tabLst>
            </a:pPr>
            <a:r>
              <a:rPr sz="1800" spc="-105" dirty="0">
                <a:solidFill>
                  <a:srgbClr val="292929"/>
                </a:solidFill>
                <a:latin typeface="Abadi" panose="020B0604020104020204" pitchFamily="34" charset="0"/>
                <a:cs typeface="Microsoft Sans Serif"/>
              </a:rPr>
              <a:t>Names</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10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5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boosters</a:t>
            </a:r>
            <a:r>
              <a:rPr sz="1800" spc="-4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which</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have</a:t>
            </a:r>
            <a:r>
              <a:rPr sz="1800" spc="-25" dirty="0">
                <a:solidFill>
                  <a:srgbClr val="292929"/>
                </a:solidFill>
                <a:latin typeface="Abadi" panose="020B0604020104020204" pitchFamily="34" charset="0"/>
                <a:cs typeface="Microsoft Sans Serif"/>
              </a:rPr>
              <a:t> </a:t>
            </a:r>
            <a:r>
              <a:rPr sz="1800" spc="-105" dirty="0">
                <a:solidFill>
                  <a:srgbClr val="292929"/>
                </a:solidFill>
                <a:latin typeface="Abadi" panose="020B0604020104020204" pitchFamily="34" charset="0"/>
                <a:cs typeface="Microsoft Sans Serif"/>
              </a:rPr>
              <a:t>success</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drone</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ship</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have</a:t>
            </a:r>
            <a:r>
              <a:rPr sz="1800" spc="-2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payload</a:t>
            </a:r>
            <a:r>
              <a:rPr sz="1800" spc="-50" dirty="0">
                <a:solidFill>
                  <a:srgbClr val="292929"/>
                </a:solidFill>
                <a:latin typeface="Abadi" panose="020B0604020104020204" pitchFamily="34" charset="0"/>
                <a:cs typeface="Microsoft Sans Serif"/>
              </a:rPr>
              <a:t> </a:t>
            </a:r>
            <a:r>
              <a:rPr sz="1800" spc="-110" dirty="0">
                <a:solidFill>
                  <a:srgbClr val="292929"/>
                </a:solidFill>
                <a:latin typeface="Abadi" panose="020B0604020104020204" pitchFamily="34" charset="0"/>
                <a:cs typeface="Microsoft Sans Serif"/>
              </a:rPr>
              <a:t>mass</a:t>
            </a:r>
            <a:r>
              <a:rPr sz="1800" spc="-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between </a:t>
            </a:r>
            <a:r>
              <a:rPr sz="1800" spc="70" dirty="0">
                <a:solidFill>
                  <a:srgbClr val="292929"/>
                </a:solidFill>
                <a:latin typeface="Abadi" panose="020B0604020104020204" pitchFamily="34" charset="0"/>
                <a:cs typeface="Microsoft Sans Serif"/>
              </a:rPr>
              <a:t>4000</a:t>
            </a:r>
            <a:r>
              <a:rPr sz="1800" spc="2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2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6000</a:t>
            </a:r>
            <a:r>
              <a:rPr sz="1800" spc="2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kg;</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25" dirty="0">
                <a:solidFill>
                  <a:srgbClr val="292929"/>
                </a:solidFill>
                <a:latin typeface="Abadi" panose="020B0604020104020204" pitchFamily="34" charset="0"/>
                <a:cs typeface="Microsoft Sans Serif"/>
              </a:rPr>
              <a:t>Total</a:t>
            </a:r>
            <a:r>
              <a:rPr sz="1800" spc="-4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number</a:t>
            </a:r>
            <a:r>
              <a:rPr sz="1800" spc="-5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spc="-2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6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failure</a:t>
            </a:r>
            <a:r>
              <a:rPr sz="1800" spc="-40" dirty="0">
                <a:solidFill>
                  <a:srgbClr val="292929"/>
                </a:solidFill>
                <a:latin typeface="Abadi" panose="020B0604020104020204" pitchFamily="34" charset="0"/>
                <a:cs typeface="Microsoft Sans Serif"/>
              </a:rPr>
              <a:t> mission</a:t>
            </a:r>
            <a:r>
              <a:rPr sz="1800" spc="-5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outcomes;</a:t>
            </a:r>
            <a:endParaRPr sz="1800" dirty="0">
              <a:latin typeface="Abadi" panose="020B0604020104020204" pitchFamily="34" charset="0"/>
              <a:cs typeface="Microsoft Sans Serif"/>
            </a:endParaRPr>
          </a:p>
          <a:p>
            <a:pPr marL="697865" lvl="1" indent="-227965">
              <a:lnSpc>
                <a:spcPct val="100000"/>
              </a:lnSpc>
              <a:spcBef>
                <a:spcPts val="605"/>
              </a:spcBef>
              <a:buFont typeface="Arial MT"/>
              <a:buChar char="•"/>
              <a:tabLst>
                <a:tab pos="697865" algn="l"/>
              </a:tabLst>
            </a:pPr>
            <a:r>
              <a:rPr sz="1800" spc="-105" dirty="0">
                <a:solidFill>
                  <a:srgbClr val="292929"/>
                </a:solidFill>
                <a:latin typeface="Abadi" panose="020B0604020104020204" pitchFamily="34" charset="0"/>
                <a:cs typeface="Microsoft Sans Serif"/>
              </a:rPr>
              <a:t>Names</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booster</a:t>
            </a:r>
            <a:r>
              <a:rPr sz="1800" spc="-3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versions</a:t>
            </a:r>
            <a:r>
              <a:rPr sz="1800" spc="-3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which</a:t>
            </a:r>
            <a:r>
              <a:rPr sz="1800" spc="-4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have</a:t>
            </a:r>
            <a:r>
              <a:rPr sz="1800" spc="-3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carried</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30"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maximum</a:t>
            </a:r>
            <a:r>
              <a:rPr sz="1800" spc="-3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mass;</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35" dirty="0">
                <a:solidFill>
                  <a:srgbClr val="292929"/>
                </a:solidFill>
                <a:latin typeface="Abadi" panose="020B0604020104020204" pitchFamily="34" charset="0"/>
                <a:cs typeface="Microsoft Sans Serif"/>
              </a:rPr>
              <a:t>Failed</a:t>
            </a:r>
            <a:r>
              <a:rPr sz="1800" spc="-6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landing</a:t>
            </a:r>
            <a:r>
              <a:rPr sz="1800" spc="-65"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outcomes </a:t>
            </a:r>
            <a:r>
              <a:rPr sz="180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drone</a:t>
            </a:r>
            <a:r>
              <a:rPr sz="1800" spc="-5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ship,</a:t>
            </a:r>
            <a:r>
              <a:rPr sz="1800" spc="-6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their</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booster</a:t>
            </a:r>
            <a:r>
              <a:rPr sz="1800" spc="-3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versions, </a:t>
            </a:r>
            <a:r>
              <a:rPr sz="1800" dirty="0">
                <a:solidFill>
                  <a:srgbClr val="292929"/>
                </a:solidFill>
                <a:latin typeface="Abadi" panose="020B0604020104020204" pitchFamily="34" charset="0"/>
                <a:cs typeface="Microsoft Sans Serif"/>
              </a:rPr>
              <a:t>and</a:t>
            </a:r>
            <a:r>
              <a:rPr sz="1800" spc="-3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launch</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site</a:t>
            </a:r>
            <a:r>
              <a:rPr sz="1800" spc="-4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names</a:t>
            </a:r>
            <a:r>
              <a:rPr sz="1800" spc="-3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for</a:t>
            </a:r>
            <a:r>
              <a:rPr sz="1800" spc="-3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in</a:t>
            </a:r>
            <a:endParaRPr sz="1800" dirty="0">
              <a:latin typeface="Abadi" panose="020B0604020104020204" pitchFamily="34" charset="0"/>
              <a:cs typeface="Microsoft Sans Serif"/>
            </a:endParaRPr>
          </a:p>
          <a:p>
            <a:pPr marL="698500">
              <a:lnSpc>
                <a:spcPct val="100000"/>
              </a:lnSpc>
            </a:pPr>
            <a:r>
              <a:rPr sz="1800" spc="-50" dirty="0">
                <a:solidFill>
                  <a:srgbClr val="292929"/>
                </a:solidFill>
                <a:latin typeface="Abadi" panose="020B0604020104020204" pitchFamily="34" charset="0"/>
                <a:cs typeface="Microsoft Sans Serif"/>
              </a:rPr>
              <a:t>year</a:t>
            </a:r>
            <a:r>
              <a:rPr sz="1800" spc="1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2015;</a:t>
            </a:r>
            <a:r>
              <a:rPr sz="1800" spc="12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7865" lvl="1" indent="-227965">
              <a:lnSpc>
                <a:spcPct val="100000"/>
              </a:lnSpc>
              <a:spcBef>
                <a:spcPts val="600"/>
              </a:spcBef>
              <a:buFont typeface="Arial MT"/>
              <a:buChar char="•"/>
              <a:tabLst>
                <a:tab pos="697865" algn="l"/>
              </a:tabLst>
            </a:pPr>
            <a:r>
              <a:rPr sz="1800" spc="-100" dirty="0">
                <a:solidFill>
                  <a:srgbClr val="292929"/>
                </a:solidFill>
                <a:latin typeface="Abadi" panose="020B0604020104020204" pitchFamily="34" charset="0"/>
                <a:cs typeface="Microsoft Sans Serif"/>
              </a:rPr>
              <a:t>Rank</a:t>
            </a:r>
            <a:r>
              <a:rPr sz="1800" spc="-2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7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1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count</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landing</a:t>
            </a:r>
            <a:r>
              <a:rPr sz="1800" spc="-3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outcomes</a:t>
            </a:r>
            <a:r>
              <a:rPr sz="1800" spc="-4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(such</a:t>
            </a:r>
            <a:r>
              <a:rPr sz="1800" spc="-1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as</a:t>
            </a:r>
            <a:r>
              <a:rPr sz="1800" spc="-25"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Failure</a:t>
            </a:r>
            <a:r>
              <a:rPr sz="1800" spc="-1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(drone</a:t>
            </a:r>
            <a:r>
              <a:rPr sz="1800" spc="-3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ship)</a:t>
            </a:r>
            <a:r>
              <a:rPr sz="1800" spc="-4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or</a:t>
            </a:r>
            <a:r>
              <a:rPr sz="1800" spc="-15" dirty="0">
                <a:solidFill>
                  <a:srgbClr val="292929"/>
                </a:solidFill>
                <a:latin typeface="Abadi" panose="020B0604020104020204" pitchFamily="34" charset="0"/>
                <a:cs typeface="Microsoft Sans Serif"/>
              </a:rPr>
              <a:t> </a:t>
            </a:r>
            <a:r>
              <a:rPr sz="1800" spc="-130" dirty="0">
                <a:solidFill>
                  <a:srgbClr val="292929"/>
                </a:solidFill>
                <a:latin typeface="Abadi" panose="020B0604020104020204" pitchFamily="34" charset="0"/>
                <a:cs typeface="Microsoft Sans Serif"/>
              </a:rPr>
              <a:t>Success</a:t>
            </a:r>
            <a:r>
              <a:rPr sz="1800" spc="1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(ground</a:t>
            </a:r>
            <a:endParaRPr sz="1800" dirty="0">
              <a:latin typeface="Abadi" panose="020B0604020104020204" pitchFamily="34" charset="0"/>
              <a:cs typeface="Microsoft Sans Serif"/>
            </a:endParaRPr>
          </a:p>
          <a:p>
            <a:pPr marL="698500">
              <a:lnSpc>
                <a:spcPts val="2035"/>
              </a:lnSpc>
            </a:pPr>
            <a:r>
              <a:rPr sz="1800" spc="-45" dirty="0">
                <a:solidFill>
                  <a:srgbClr val="292929"/>
                </a:solidFill>
                <a:latin typeface="Abadi" panose="020B0604020104020204" pitchFamily="34" charset="0"/>
                <a:cs typeface="Microsoft Sans Serif"/>
              </a:rPr>
              <a:t>pad))</a:t>
            </a:r>
            <a:r>
              <a:rPr sz="180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between</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the</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date</a:t>
            </a:r>
            <a:r>
              <a:rPr sz="1800" spc="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2010-</a:t>
            </a:r>
            <a:r>
              <a:rPr sz="1800" dirty="0">
                <a:solidFill>
                  <a:srgbClr val="292929"/>
                </a:solidFill>
                <a:latin typeface="Abadi" panose="020B0604020104020204" pitchFamily="34" charset="0"/>
                <a:cs typeface="Microsoft Sans Serif"/>
              </a:rPr>
              <a:t>06-</a:t>
            </a:r>
            <a:r>
              <a:rPr sz="1800" spc="75" dirty="0">
                <a:solidFill>
                  <a:srgbClr val="292929"/>
                </a:solidFill>
                <a:latin typeface="Abadi" panose="020B0604020104020204" pitchFamily="34" charset="0"/>
                <a:cs typeface="Microsoft Sans Serif"/>
              </a:rPr>
              <a:t>04</a:t>
            </a:r>
            <a:r>
              <a:rPr sz="1800" spc="5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and</a:t>
            </a:r>
            <a:r>
              <a:rPr sz="1800" spc="-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2017-</a:t>
            </a:r>
            <a:r>
              <a:rPr sz="1800" dirty="0">
                <a:solidFill>
                  <a:srgbClr val="292929"/>
                </a:solidFill>
                <a:latin typeface="Abadi" panose="020B0604020104020204" pitchFamily="34" charset="0"/>
                <a:cs typeface="Microsoft Sans Serif"/>
              </a:rPr>
              <a:t>03-</a:t>
            </a:r>
            <a:r>
              <a:rPr sz="1800" spc="-25" dirty="0">
                <a:solidFill>
                  <a:srgbClr val="292929"/>
                </a:solidFill>
                <a:latin typeface="Abadi" panose="020B0604020104020204" pitchFamily="34" charset="0"/>
                <a:cs typeface="Microsoft Sans Serif"/>
              </a:rPr>
              <a:t>20.</a:t>
            </a:r>
            <a:endParaRPr sz="1800" dirty="0">
              <a:latin typeface="Abadi" panose="020B0604020104020204" pitchFamily="34" charset="0"/>
              <a:cs typeface="Microsoft Sans Serif"/>
            </a:endParaRPr>
          </a:p>
          <a:p>
            <a:pPr marL="10275570">
              <a:lnSpc>
                <a:spcPts val="1795"/>
              </a:lnSpc>
            </a:pPr>
            <a:r>
              <a:rPr sz="1600" spc="40" dirty="0">
                <a:solidFill>
                  <a:srgbClr val="1C7CDB"/>
                </a:solidFill>
                <a:latin typeface="Abadi" panose="020B0604020104020204" pitchFamily="34" charset="0"/>
                <a:cs typeface="Microsoft Sans Serif"/>
              </a:rPr>
              <a:t>13</a:t>
            </a:r>
            <a:endParaRPr sz="1600" dirty="0">
              <a:latin typeface="Abadi" panose="020B0604020104020204" pitchFamily="34" charset="0"/>
              <a:cs typeface="Microsoft Sans Serif"/>
            </a:endParaRPr>
          </a:p>
        </p:txBody>
      </p:sp>
      <p:sp>
        <p:nvSpPr>
          <p:cNvPr id="4" name="object 4"/>
          <p:cNvSpPr txBox="1"/>
          <p:nvPr/>
        </p:nvSpPr>
        <p:spPr>
          <a:xfrm>
            <a:off x="848994" y="6310327"/>
            <a:ext cx="88265" cy="224154"/>
          </a:xfrm>
          <a:prstGeom prst="rect">
            <a:avLst/>
          </a:prstGeom>
        </p:spPr>
        <p:txBody>
          <a:bodyPr vert="horz" wrap="square" lIns="0" tIns="0" rIns="0" bIns="0" rtlCol="0">
            <a:spAutoFit/>
          </a:bodyPr>
          <a:lstStyle/>
          <a:p>
            <a:pPr marL="12700">
              <a:lnSpc>
                <a:spcPts val="1645"/>
              </a:lnSpc>
            </a:pPr>
            <a:r>
              <a:rPr sz="1400" spc="-50" dirty="0">
                <a:solidFill>
                  <a:srgbClr val="292929"/>
                </a:solidFill>
                <a:latin typeface="Arial MT"/>
                <a:cs typeface="Arial MT"/>
              </a:rPr>
              <a:t>•</a:t>
            </a:r>
            <a:endParaRPr sz="1400">
              <a:latin typeface="Arial MT"/>
              <a:cs typeface="Arial MT"/>
            </a:endParaRPr>
          </a:p>
        </p:txBody>
      </p:sp>
      <p:sp>
        <p:nvSpPr>
          <p:cNvPr id="5" name="object 5"/>
          <p:cNvSpPr txBox="1"/>
          <p:nvPr/>
        </p:nvSpPr>
        <p:spPr>
          <a:xfrm>
            <a:off x="688487" y="5386877"/>
            <a:ext cx="7198359" cy="615553"/>
          </a:xfrm>
          <a:prstGeom prst="rect">
            <a:avLst/>
          </a:prstGeom>
        </p:spPr>
        <p:txBody>
          <a:bodyPr vert="horz" wrap="square" lIns="0" tIns="0" rIns="0" bIns="0" rtlCol="0">
            <a:spAutoFit/>
          </a:bodyPr>
          <a:lstStyle/>
          <a:p>
            <a:pPr marL="12700">
              <a:lnSpc>
                <a:spcPts val="1620"/>
              </a:lnSpc>
            </a:pPr>
            <a:r>
              <a:rPr sz="1400" spc="-60" dirty="0">
                <a:solidFill>
                  <a:srgbClr val="0948CB"/>
                </a:solidFill>
                <a:latin typeface="Abadi" panose="020B0604020104020204" pitchFamily="34" charset="0"/>
                <a:cs typeface="Microsoft Sans Serif"/>
              </a:rPr>
              <a:t>Source</a:t>
            </a:r>
            <a:r>
              <a:rPr sz="1400" spc="155" dirty="0">
                <a:solidFill>
                  <a:srgbClr val="0948CB"/>
                </a:solidFill>
                <a:latin typeface="Abadi" panose="020B0604020104020204" pitchFamily="34" charset="0"/>
                <a:cs typeface="Microsoft Sans Serif"/>
              </a:rPr>
              <a:t> </a:t>
            </a:r>
            <a:r>
              <a:rPr sz="1400" spc="-30" dirty="0">
                <a:solidFill>
                  <a:srgbClr val="0948CB"/>
                </a:solidFill>
                <a:latin typeface="Abadi" panose="020B0604020104020204" pitchFamily="34" charset="0"/>
                <a:cs typeface="Microsoft Sans Serif"/>
              </a:rPr>
              <a:t>code:</a:t>
            </a:r>
            <a:r>
              <a:rPr sz="1400" spc="160" dirty="0">
                <a:solidFill>
                  <a:srgbClr val="0948CB"/>
                </a:solidFill>
                <a:latin typeface="Abadi" panose="020B0604020104020204" pitchFamily="34" charset="0"/>
                <a:cs typeface="Microsoft Sans Serif"/>
              </a:rPr>
              <a:t> </a:t>
            </a:r>
            <a:r>
              <a:rPr lang="en-US" sz="1400" u="sng" spc="-10" dirty="0">
                <a:solidFill>
                  <a:srgbClr val="0948CB"/>
                </a:solidFill>
                <a:uFill>
                  <a:solidFill>
                    <a:srgbClr val="0462C1"/>
                  </a:solidFill>
                </a:uFill>
                <a:latin typeface="Abadi" panose="020B0604020104020204" pitchFamily="34" charset="0"/>
                <a:cs typeface="Microsoft Sans Serif"/>
              </a:rPr>
              <a:t>https://</a:t>
            </a:r>
            <a:r>
              <a:rPr lang="en-US" sz="1400" u="sng" spc="-10" dirty="0" err="1">
                <a:solidFill>
                  <a:srgbClr val="0948CB"/>
                </a:solidFill>
                <a:uFill>
                  <a:solidFill>
                    <a:srgbClr val="0462C1"/>
                  </a:solidFill>
                </a:uFill>
                <a:latin typeface="Abadi" panose="020B0604020104020204" pitchFamily="34" charset="0"/>
                <a:cs typeface="Microsoft Sans Serif"/>
              </a:rPr>
              <a:t>github.com</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adujoshua</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Ibm_data_science_project</a:t>
            </a:r>
            <a:r>
              <a:rPr lang="en-US" sz="1400" u="sng" spc="-10" dirty="0">
                <a:solidFill>
                  <a:srgbClr val="0948CB"/>
                </a:solidFill>
                <a:uFill>
                  <a:solidFill>
                    <a:srgbClr val="0462C1"/>
                  </a:solidFill>
                </a:uFill>
                <a:latin typeface="Abadi" panose="020B0604020104020204" pitchFamily="34" charset="0"/>
                <a:cs typeface="Microsoft Sans Serif"/>
              </a:rPr>
              <a:t>/blob/main/Data%20Collection%20API.ipynb</a:t>
            </a:r>
            <a:endParaRPr sz="1400" dirty="0">
              <a:solidFill>
                <a:srgbClr val="0948CB"/>
              </a:solidFill>
              <a:latin typeface="Abadi" panose="020B0604020104020204" pitchFamily="34" charset="0"/>
              <a:cs typeface="Microsoft Sans Serif"/>
            </a:endParaRPr>
          </a:p>
        </p:txBody>
      </p:sp>
      <p:sp>
        <p:nvSpPr>
          <p:cNvPr id="3" name="object 3"/>
          <p:cNvSpPr txBox="1">
            <a:spLocks noGrp="1"/>
          </p:cNvSpPr>
          <p:nvPr>
            <p:ph type="title"/>
          </p:nvPr>
        </p:nvSpPr>
        <p:spPr>
          <a:xfrm>
            <a:off x="688487" y="32413"/>
            <a:ext cx="10515600" cy="582211"/>
          </a:xfrm>
          <a:prstGeom prst="rect">
            <a:avLst/>
          </a:prstGeom>
        </p:spPr>
        <p:txBody>
          <a:bodyPr vert="horz" wrap="square" lIns="0" tIns="12700" rIns="0" bIns="0" rtlCol="0">
            <a:spAutoFit/>
          </a:bodyPr>
          <a:lstStyle/>
          <a:p>
            <a:pPr marL="12700">
              <a:lnSpc>
                <a:spcPct val="100000"/>
              </a:lnSpc>
              <a:spcBef>
                <a:spcPts val="100"/>
              </a:spcBef>
            </a:pPr>
            <a:r>
              <a:rPr sz="3700" spc="-290" dirty="0">
                <a:solidFill>
                  <a:srgbClr val="0948CB"/>
                </a:solidFill>
                <a:latin typeface="Abadi" panose="020B0604020104020204" pitchFamily="34" charset="0"/>
              </a:rPr>
              <a:t>EDA</a:t>
            </a:r>
            <a:r>
              <a:rPr sz="3700" spc="140" dirty="0">
                <a:solidFill>
                  <a:srgbClr val="0948CB"/>
                </a:solidFill>
                <a:latin typeface="Abadi" panose="020B0604020104020204" pitchFamily="34" charset="0"/>
              </a:rPr>
              <a:t> </a:t>
            </a:r>
            <a:r>
              <a:rPr sz="3700" dirty="0">
                <a:solidFill>
                  <a:srgbClr val="0948CB"/>
                </a:solidFill>
                <a:latin typeface="Abadi" panose="020B0604020104020204" pitchFamily="34" charset="0"/>
              </a:rPr>
              <a:t>with</a:t>
            </a:r>
            <a:r>
              <a:rPr sz="3700" spc="135" dirty="0">
                <a:solidFill>
                  <a:srgbClr val="0948CB"/>
                </a:solidFill>
                <a:latin typeface="Abadi" panose="020B0604020104020204" pitchFamily="34" charset="0"/>
              </a:rPr>
              <a:t> </a:t>
            </a:r>
            <a:r>
              <a:rPr sz="3700" spc="-375" dirty="0">
                <a:solidFill>
                  <a:srgbClr val="0948CB"/>
                </a:solidFill>
                <a:latin typeface="Abadi" panose="020B0604020104020204" pitchFamily="34" charset="0"/>
              </a:rPr>
              <a:t>SQL</a:t>
            </a:r>
          </a:p>
        </p:txBody>
      </p:sp>
      <p:sp>
        <p:nvSpPr>
          <p:cNvPr id="6" name="object 5">
            <a:extLst>
              <a:ext uri="{FF2B5EF4-FFF2-40B4-BE49-F238E27FC236}">
                <a16:creationId xmlns:a16="http://schemas.microsoft.com/office/drawing/2014/main" id="{001F7390-62BC-087B-390D-07A7FC25202F}"/>
              </a:ext>
            </a:extLst>
          </p:cNvPr>
          <p:cNvSpPr txBox="1"/>
          <p:nvPr/>
        </p:nvSpPr>
        <p:spPr>
          <a:xfrm>
            <a:off x="688486" y="6114627"/>
            <a:ext cx="7198359" cy="410369"/>
          </a:xfrm>
          <a:prstGeom prst="rect">
            <a:avLst/>
          </a:prstGeom>
        </p:spPr>
        <p:txBody>
          <a:bodyPr vert="horz" wrap="square" lIns="0" tIns="0" rIns="0" bIns="0" rtlCol="0">
            <a:spAutoFit/>
          </a:bodyPr>
          <a:lstStyle/>
          <a:p>
            <a:pPr marL="12700">
              <a:lnSpc>
                <a:spcPts val="1620"/>
              </a:lnSpc>
            </a:pPr>
            <a:r>
              <a:rPr sz="1400" spc="-60" dirty="0">
                <a:solidFill>
                  <a:srgbClr val="0948CB"/>
                </a:solidFill>
                <a:latin typeface="Abadi" panose="020B0604020104020204" pitchFamily="34" charset="0"/>
                <a:cs typeface="Microsoft Sans Serif"/>
              </a:rPr>
              <a:t>Source</a:t>
            </a:r>
            <a:r>
              <a:rPr sz="1400" spc="155" dirty="0">
                <a:solidFill>
                  <a:srgbClr val="0948CB"/>
                </a:solidFill>
                <a:latin typeface="Abadi" panose="020B0604020104020204" pitchFamily="34" charset="0"/>
                <a:cs typeface="Microsoft Sans Serif"/>
              </a:rPr>
              <a:t> </a:t>
            </a:r>
            <a:r>
              <a:rPr sz="1400" spc="-30" dirty="0">
                <a:solidFill>
                  <a:srgbClr val="0948CB"/>
                </a:solidFill>
                <a:latin typeface="Abadi" panose="020B0604020104020204" pitchFamily="34" charset="0"/>
                <a:cs typeface="Microsoft Sans Serif"/>
              </a:rPr>
              <a:t>code:</a:t>
            </a:r>
            <a:r>
              <a:rPr sz="1400" spc="160" dirty="0">
                <a:solidFill>
                  <a:srgbClr val="0948CB"/>
                </a:solidFill>
                <a:latin typeface="Abadi" panose="020B0604020104020204" pitchFamily="34" charset="0"/>
                <a:cs typeface="Microsoft Sans Serif"/>
              </a:rPr>
              <a:t> </a:t>
            </a:r>
            <a:r>
              <a:rPr lang="en-US" sz="1400" u="sng" spc="-10" dirty="0">
                <a:solidFill>
                  <a:srgbClr val="0948CB"/>
                </a:solidFill>
                <a:uFill>
                  <a:solidFill>
                    <a:srgbClr val="0462C1"/>
                  </a:solidFill>
                </a:uFill>
                <a:latin typeface="Abadi" panose="020B0604020104020204" pitchFamily="34" charset="0"/>
                <a:cs typeface="Microsoft Sans Serif"/>
              </a:rPr>
              <a:t>https://</a:t>
            </a:r>
            <a:r>
              <a:rPr lang="en-US" sz="1400" u="sng" spc="-10" dirty="0" err="1">
                <a:solidFill>
                  <a:srgbClr val="0948CB"/>
                </a:solidFill>
                <a:uFill>
                  <a:solidFill>
                    <a:srgbClr val="0462C1"/>
                  </a:solidFill>
                </a:uFill>
                <a:latin typeface="Abadi" panose="020B0604020104020204" pitchFamily="34" charset="0"/>
                <a:cs typeface="Microsoft Sans Serif"/>
              </a:rPr>
              <a:t>github.com</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adujoshua</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Ibm_data_science_project</a:t>
            </a:r>
            <a:r>
              <a:rPr lang="en-US" sz="1400" u="sng" spc="-10" dirty="0">
                <a:solidFill>
                  <a:srgbClr val="0948CB"/>
                </a:solidFill>
                <a:uFill>
                  <a:solidFill>
                    <a:srgbClr val="0462C1"/>
                  </a:solidFill>
                </a:uFill>
                <a:latin typeface="Abadi" panose="020B0604020104020204" pitchFamily="34" charset="0"/>
                <a:cs typeface="Microsoft Sans Serif"/>
              </a:rPr>
              <a:t>/blob/main/</a:t>
            </a:r>
            <a:r>
              <a:rPr lang="en-US" sz="1400" u="sng" spc="-10" dirty="0" err="1">
                <a:solidFill>
                  <a:srgbClr val="0948CB"/>
                </a:solidFill>
                <a:uFill>
                  <a:solidFill>
                    <a:srgbClr val="0462C1"/>
                  </a:solidFill>
                </a:uFill>
                <a:latin typeface="Abadi" panose="020B0604020104020204" pitchFamily="34" charset="0"/>
                <a:cs typeface="Microsoft Sans Serif"/>
              </a:rPr>
              <a:t>jupyter</a:t>
            </a:r>
            <a:r>
              <a:rPr lang="en-US" sz="1400" u="sng" spc="-10" dirty="0">
                <a:solidFill>
                  <a:srgbClr val="0948CB"/>
                </a:solidFill>
                <a:uFill>
                  <a:solidFill>
                    <a:srgbClr val="0462C1"/>
                  </a:solidFill>
                </a:uFill>
                <a:latin typeface="Abadi" panose="020B0604020104020204" pitchFamily="34" charset="0"/>
                <a:cs typeface="Microsoft Sans Serif"/>
              </a:rPr>
              <a:t>-labs-</a:t>
            </a:r>
            <a:r>
              <a:rPr lang="en-US" sz="1400" u="sng" spc="-10" dirty="0" err="1">
                <a:solidFill>
                  <a:srgbClr val="0948CB"/>
                </a:solidFill>
                <a:uFill>
                  <a:solidFill>
                    <a:srgbClr val="0462C1"/>
                  </a:solidFill>
                </a:uFill>
                <a:latin typeface="Abadi" panose="020B0604020104020204" pitchFamily="34" charset="0"/>
                <a:cs typeface="Microsoft Sans Serif"/>
              </a:rPr>
              <a:t>eda</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sql-coursera_sqllite.ipynb</a:t>
            </a:r>
            <a:endParaRPr sz="1400" dirty="0">
              <a:solidFill>
                <a:srgbClr val="0948CB"/>
              </a:solidFill>
              <a:latin typeface="Abadi" panose="020B0604020104020204" pitchFamily="34" charset="0"/>
              <a:cs typeface="Microsoft Sans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57" y="1649793"/>
            <a:ext cx="10246360" cy="2693670"/>
          </a:xfrm>
          <a:prstGeom prst="rect">
            <a:avLst/>
          </a:prstGeom>
        </p:spPr>
        <p:txBody>
          <a:bodyPr vert="horz" wrap="square" lIns="0" tIns="180340" rIns="0" bIns="0" rtlCol="0">
            <a:spAutoFit/>
          </a:bodyPr>
          <a:lstStyle/>
          <a:p>
            <a:pPr marL="241300" indent="-228600">
              <a:lnSpc>
                <a:spcPct val="100000"/>
              </a:lnSpc>
              <a:spcBef>
                <a:spcPts val="1420"/>
              </a:spcBef>
              <a:buFont typeface="Arial MT"/>
              <a:buChar char="•"/>
              <a:tabLst>
                <a:tab pos="241300" algn="l"/>
              </a:tabLst>
            </a:pPr>
            <a:r>
              <a:rPr sz="2600" spc="-80" dirty="0">
                <a:solidFill>
                  <a:srgbClr val="292929"/>
                </a:solidFill>
                <a:latin typeface="Abadi" panose="020B0604020104020204" pitchFamily="34" charset="0"/>
                <a:cs typeface="Microsoft Sans Serif"/>
              </a:rPr>
              <a:t>Markers,</a:t>
            </a:r>
            <a:r>
              <a:rPr sz="2600" spc="-95" dirty="0">
                <a:solidFill>
                  <a:srgbClr val="292929"/>
                </a:solidFill>
                <a:latin typeface="Abadi" panose="020B0604020104020204" pitchFamily="34" charset="0"/>
                <a:cs typeface="Microsoft Sans Serif"/>
              </a:rPr>
              <a:t> </a:t>
            </a:r>
            <a:r>
              <a:rPr sz="2600" spc="-65" dirty="0">
                <a:solidFill>
                  <a:srgbClr val="292929"/>
                </a:solidFill>
                <a:latin typeface="Abadi" panose="020B0604020104020204" pitchFamily="34" charset="0"/>
                <a:cs typeface="Microsoft Sans Serif"/>
              </a:rPr>
              <a:t>circles,</a:t>
            </a:r>
            <a:r>
              <a:rPr sz="2600" spc="-85" dirty="0">
                <a:solidFill>
                  <a:srgbClr val="292929"/>
                </a:solidFill>
                <a:latin typeface="Abadi" panose="020B0604020104020204" pitchFamily="34" charset="0"/>
                <a:cs typeface="Microsoft Sans Serif"/>
              </a:rPr>
              <a:t> </a:t>
            </a:r>
            <a:r>
              <a:rPr sz="2600" spc="-20" dirty="0">
                <a:solidFill>
                  <a:srgbClr val="292929"/>
                </a:solidFill>
                <a:latin typeface="Abadi" panose="020B0604020104020204" pitchFamily="34" charset="0"/>
                <a:cs typeface="Microsoft Sans Serif"/>
              </a:rPr>
              <a:t>lines</a:t>
            </a:r>
            <a:r>
              <a:rPr sz="2600" spc="-90" dirty="0">
                <a:solidFill>
                  <a:srgbClr val="292929"/>
                </a:solidFill>
                <a:latin typeface="Abadi" panose="020B0604020104020204" pitchFamily="34" charset="0"/>
                <a:cs typeface="Microsoft Sans Serif"/>
              </a:rPr>
              <a:t> </a:t>
            </a:r>
            <a:r>
              <a:rPr sz="2600" spc="-10" dirty="0">
                <a:solidFill>
                  <a:srgbClr val="292929"/>
                </a:solidFill>
                <a:latin typeface="Abadi" panose="020B0604020104020204" pitchFamily="34" charset="0"/>
                <a:cs typeface="Microsoft Sans Serif"/>
              </a:rPr>
              <a:t>and</a:t>
            </a:r>
            <a:r>
              <a:rPr sz="2600" spc="-95" dirty="0">
                <a:solidFill>
                  <a:srgbClr val="292929"/>
                </a:solidFill>
                <a:latin typeface="Abadi" panose="020B0604020104020204" pitchFamily="34" charset="0"/>
                <a:cs typeface="Microsoft Sans Serif"/>
              </a:rPr>
              <a:t> </a:t>
            </a:r>
            <a:r>
              <a:rPr sz="2600" spc="-50" dirty="0">
                <a:solidFill>
                  <a:srgbClr val="292929"/>
                </a:solidFill>
                <a:latin typeface="Abadi" panose="020B0604020104020204" pitchFamily="34" charset="0"/>
                <a:cs typeface="Microsoft Sans Serif"/>
              </a:rPr>
              <a:t>marker</a:t>
            </a:r>
            <a:r>
              <a:rPr sz="2600" spc="-105" dirty="0">
                <a:solidFill>
                  <a:srgbClr val="292929"/>
                </a:solidFill>
                <a:latin typeface="Abadi" panose="020B0604020104020204" pitchFamily="34" charset="0"/>
                <a:cs typeface="Microsoft Sans Serif"/>
              </a:rPr>
              <a:t> </a:t>
            </a:r>
            <a:r>
              <a:rPr sz="2600" spc="-45" dirty="0">
                <a:solidFill>
                  <a:srgbClr val="292929"/>
                </a:solidFill>
                <a:latin typeface="Abadi" panose="020B0604020104020204" pitchFamily="34" charset="0"/>
                <a:cs typeface="Microsoft Sans Serif"/>
              </a:rPr>
              <a:t>clusters</a:t>
            </a:r>
            <a:r>
              <a:rPr sz="2600" spc="-85" dirty="0">
                <a:solidFill>
                  <a:srgbClr val="292929"/>
                </a:solidFill>
                <a:latin typeface="Abadi" panose="020B0604020104020204" pitchFamily="34" charset="0"/>
                <a:cs typeface="Microsoft Sans Serif"/>
              </a:rPr>
              <a:t> </a:t>
            </a:r>
            <a:r>
              <a:rPr sz="2600" spc="-25" dirty="0">
                <a:solidFill>
                  <a:srgbClr val="292929"/>
                </a:solidFill>
                <a:latin typeface="Abadi" panose="020B0604020104020204" pitchFamily="34" charset="0"/>
                <a:cs typeface="Microsoft Sans Serif"/>
              </a:rPr>
              <a:t>were</a:t>
            </a:r>
            <a:r>
              <a:rPr sz="2600" spc="-80" dirty="0">
                <a:solidFill>
                  <a:srgbClr val="292929"/>
                </a:solidFill>
                <a:latin typeface="Abadi" panose="020B0604020104020204" pitchFamily="34" charset="0"/>
                <a:cs typeface="Microsoft Sans Serif"/>
              </a:rPr>
              <a:t> </a:t>
            </a:r>
            <a:r>
              <a:rPr sz="2600" spc="-50" dirty="0">
                <a:solidFill>
                  <a:srgbClr val="292929"/>
                </a:solidFill>
                <a:latin typeface="Abadi" panose="020B0604020104020204" pitchFamily="34" charset="0"/>
                <a:cs typeface="Microsoft Sans Serif"/>
              </a:rPr>
              <a:t>used</a:t>
            </a:r>
            <a:r>
              <a:rPr sz="2600" spc="-95" dirty="0">
                <a:solidFill>
                  <a:srgbClr val="292929"/>
                </a:solidFill>
                <a:latin typeface="Abadi" panose="020B0604020104020204" pitchFamily="34" charset="0"/>
                <a:cs typeface="Microsoft Sans Serif"/>
              </a:rPr>
              <a:t> </a:t>
            </a:r>
            <a:r>
              <a:rPr sz="2600" dirty="0">
                <a:solidFill>
                  <a:srgbClr val="292929"/>
                </a:solidFill>
                <a:latin typeface="Abadi" panose="020B0604020104020204" pitchFamily="34" charset="0"/>
                <a:cs typeface="Microsoft Sans Serif"/>
              </a:rPr>
              <a:t>with</a:t>
            </a:r>
            <a:r>
              <a:rPr sz="2600" spc="-90" dirty="0">
                <a:solidFill>
                  <a:srgbClr val="292929"/>
                </a:solidFill>
                <a:latin typeface="Abadi" panose="020B0604020104020204" pitchFamily="34" charset="0"/>
                <a:cs typeface="Microsoft Sans Serif"/>
              </a:rPr>
              <a:t> </a:t>
            </a:r>
            <a:r>
              <a:rPr sz="2600" spc="-30" dirty="0">
                <a:solidFill>
                  <a:srgbClr val="292929"/>
                </a:solidFill>
                <a:latin typeface="Abadi" panose="020B0604020104020204" pitchFamily="34" charset="0"/>
                <a:cs typeface="Microsoft Sans Serif"/>
              </a:rPr>
              <a:t>Folium</a:t>
            </a:r>
            <a:r>
              <a:rPr sz="2600" spc="-85" dirty="0">
                <a:solidFill>
                  <a:srgbClr val="292929"/>
                </a:solidFill>
                <a:latin typeface="Abadi" panose="020B0604020104020204" pitchFamily="34" charset="0"/>
                <a:cs typeface="Microsoft Sans Serif"/>
              </a:rPr>
              <a:t> </a:t>
            </a:r>
            <a:r>
              <a:rPr sz="2600" spc="-20" dirty="0">
                <a:solidFill>
                  <a:srgbClr val="292929"/>
                </a:solidFill>
                <a:latin typeface="Abadi" panose="020B0604020104020204" pitchFamily="34" charset="0"/>
                <a:cs typeface="Microsoft Sans Serif"/>
              </a:rPr>
              <a:t>Maps</a:t>
            </a:r>
            <a:endParaRPr sz="2600" dirty="0">
              <a:latin typeface="Abadi" panose="020B0604020104020204" pitchFamily="34" charset="0"/>
              <a:cs typeface="Microsoft Sans Serif"/>
            </a:endParaRPr>
          </a:p>
          <a:p>
            <a:pPr marL="697865" lvl="1" indent="-228600">
              <a:lnSpc>
                <a:spcPct val="100000"/>
              </a:lnSpc>
              <a:spcBef>
                <a:spcPts val="960"/>
              </a:spcBef>
              <a:buFont typeface="Arial MT"/>
              <a:buChar char="•"/>
              <a:tabLst>
                <a:tab pos="697865" algn="l"/>
              </a:tabLst>
            </a:pPr>
            <a:r>
              <a:rPr sz="1900" spc="-60" dirty="0">
                <a:solidFill>
                  <a:srgbClr val="292929"/>
                </a:solidFill>
                <a:latin typeface="Abadi" panose="020B0604020104020204" pitchFamily="34" charset="0"/>
                <a:cs typeface="Microsoft Sans Serif"/>
              </a:rPr>
              <a:t>Markers</a:t>
            </a:r>
            <a:r>
              <a:rPr sz="1900" spc="-65" dirty="0">
                <a:solidFill>
                  <a:srgbClr val="292929"/>
                </a:solidFill>
                <a:latin typeface="Abadi" panose="020B0604020104020204" pitchFamily="34" charset="0"/>
                <a:cs typeface="Microsoft Sans Serif"/>
              </a:rPr>
              <a:t> </a:t>
            </a:r>
            <a:r>
              <a:rPr sz="1900" spc="-25" dirty="0">
                <a:solidFill>
                  <a:srgbClr val="292929"/>
                </a:solidFill>
                <a:latin typeface="Abadi" panose="020B0604020104020204" pitchFamily="34" charset="0"/>
                <a:cs typeface="Microsoft Sans Serif"/>
              </a:rPr>
              <a:t>indicate</a:t>
            </a:r>
            <a:r>
              <a:rPr sz="1900" spc="-3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points</a:t>
            </a:r>
            <a:r>
              <a:rPr sz="1900" spc="-25"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like</a:t>
            </a:r>
            <a:r>
              <a:rPr sz="1900" spc="-5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launch</a:t>
            </a:r>
            <a:r>
              <a:rPr sz="1900" spc="-25"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sites;</a:t>
            </a:r>
            <a:endParaRPr sz="1900" dirty="0">
              <a:latin typeface="Abadi" panose="020B0604020104020204" pitchFamily="34" charset="0"/>
              <a:cs typeface="Microsoft Sans Serif"/>
            </a:endParaRPr>
          </a:p>
          <a:p>
            <a:pPr marL="697865" lvl="1" indent="-228600">
              <a:lnSpc>
                <a:spcPts val="2060"/>
              </a:lnSpc>
              <a:spcBef>
                <a:spcPts val="940"/>
              </a:spcBef>
              <a:buFont typeface="Arial MT"/>
              <a:buChar char="•"/>
              <a:tabLst>
                <a:tab pos="697865" algn="l"/>
              </a:tabLst>
            </a:pPr>
            <a:r>
              <a:rPr sz="1900" spc="-75" dirty="0">
                <a:solidFill>
                  <a:srgbClr val="292929"/>
                </a:solidFill>
                <a:latin typeface="Abadi" panose="020B0604020104020204" pitchFamily="34" charset="0"/>
                <a:cs typeface="Microsoft Sans Serif"/>
              </a:rPr>
              <a:t>Circles</a:t>
            </a:r>
            <a:r>
              <a:rPr sz="1900" spc="-50" dirty="0">
                <a:solidFill>
                  <a:srgbClr val="292929"/>
                </a:solidFill>
                <a:latin typeface="Abadi" panose="020B0604020104020204" pitchFamily="34" charset="0"/>
                <a:cs typeface="Microsoft Sans Serif"/>
              </a:rPr>
              <a:t> </a:t>
            </a:r>
            <a:r>
              <a:rPr sz="1900" spc="-25" dirty="0">
                <a:solidFill>
                  <a:srgbClr val="292929"/>
                </a:solidFill>
                <a:latin typeface="Abadi" panose="020B0604020104020204" pitchFamily="34" charset="0"/>
                <a:cs typeface="Microsoft Sans Serif"/>
              </a:rPr>
              <a:t>indicate</a:t>
            </a:r>
            <a:r>
              <a:rPr sz="1900" spc="-10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highlighted</a:t>
            </a:r>
            <a:r>
              <a:rPr sz="1900" spc="-25" dirty="0">
                <a:solidFill>
                  <a:srgbClr val="292929"/>
                </a:solidFill>
                <a:latin typeface="Abadi" panose="020B0604020104020204" pitchFamily="34" charset="0"/>
                <a:cs typeface="Microsoft Sans Serif"/>
              </a:rPr>
              <a:t> </a:t>
            </a:r>
            <a:r>
              <a:rPr sz="1900" spc="-85" dirty="0">
                <a:solidFill>
                  <a:srgbClr val="292929"/>
                </a:solidFill>
                <a:latin typeface="Abadi" panose="020B0604020104020204" pitchFamily="34" charset="0"/>
                <a:cs typeface="Microsoft Sans Serif"/>
              </a:rPr>
              <a:t>areas</a:t>
            </a:r>
            <a:r>
              <a:rPr sz="1900" spc="-40"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around</a:t>
            </a:r>
            <a:r>
              <a:rPr sz="1900" spc="-30"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specific</a:t>
            </a:r>
            <a:r>
              <a:rPr sz="1900" spc="-4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coordinates,</a:t>
            </a:r>
            <a:r>
              <a:rPr sz="1900" spc="-45"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like</a:t>
            </a:r>
            <a:r>
              <a:rPr sz="1900" spc="-50" dirty="0">
                <a:solidFill>
                  <a:srgbClr val="292929"/>
                </a:solidFill>
                <a:latin typeface="Abadi" panose="020B0604020104020204" pitchFamily="34" charset="0"/>
                <a:cs typeface="Microsoft Sans Serif"/>
              </a:rPr>
              <a:t> </a:t>
            </a:r>
            <a:r>
              <a:rPr sz="1900" spc="-125" dirty="0">
                <a:solidFill>
                  <a:srgbClr val="292929"/>
                </a:solidFill>
                <a:latin typeface="Abadi" panose="020B0604020104020204" pitchFamily="34" charset="0"/>
                <a:cs typeface="Microsoft Sans Serif"/>
              </a:rPr>
              <a:t>NASA</a:t>
            </a:r>
            <a:r>
              <a:rPr sz="1900" dirty="0">
                <a:solidFill>
                  <a:srgbClr val="292929"/>
                </a:solidFill>
                <a:latin typeface="Abadi" panose="020B0604020104020204" pitchFamily="34" charset="0"/>
                <a:cs typeface="Microsoft Sans Serif"/>
              </a:rPr>
              <a:t> </a:t>
            </a:r>
            <a:r>
              <a:rPr sz="1900" spc="-75" dirty="0">
                <a:solidFill>
                  <a:srgbClr val="292929"/>
                </a:solidFill>
                <a:latin typeface="Abadi" panose="020B0604020104020204" pitchFamily="34" charset="0"/>
                <a:cs typeface="Microsoft Sans Serif"/>
              </a:rPr>
              <a:t>Johnson</a:t>
            </a:r>
            <a:r>
              <a:rPr sz="1900" spc="-10" dirty="0">
                <a:solidFill>
                  <a:srgbClr val="292929"/>
                </a:solidFill>
                <a:latin typeface="Abadi" panose="020B0604020104020204" pitchFamily="34" charset="0"/>
                <a:cs typeface="Microsoft Sans Serif"/>
              </a:rPr>
              <a:t> Space</a:t>
            </a:r>
            <a:endParaRPr sz="1900" dirty="0">
              <a:latin typeface="Abadi" panose="020B0604020104020204" pitchFamily="34" charset="0"/>
              <a:cs typeface="Microsoft Sans Serif"/>
            </a:endParaRPr>
          </a:p>
          <a:p>
            <a:pPr marL="697865">
              <a:lnSpc>
                <a:spcPts val="2060"/>
              </a:lnSpc>
            </a:pPr>
            <a:r>
              <a:rPr sz="1900" spc="-10" dirty="0">
                <a:solidFill>
                  <a:srgbClr val="292929"/>
                </a:solidFill>
                <a:latin typeface="Abadi" panose="020B0604020104020204" pitchFamily="34" charset="0"/>
                <a:cs typeface="Microsoft Sans Serif"/>
              </a:rPr>
              <a:t>Center;</a:t>
            </a:r>
            <a:endParaRPr sz="1900" dirty="0">
              <a:latin typeface="Abadi" panose="020B0604020104020204" pitchFamily="34" charset="0"/>
              <a:cs typeface="Microsoft Sans Serif"/>
            </a:endParaRPr>
          </a:p>
          <a:p>
            <a:pPr marL="697865" lvl="1" indent="-228600">
              <a:lnSpc>
                <a:spcPts val="2050"/>
              </a:lnSpc>
              <a:spcBef>
                <a:spcPts val="940"/>
              </a:spcBef>
              <a:buFont typeface="Arial MT"/>
              <a:buChar char="•"/>
              <a:tabLst>
                <a:tab pos="697865" algn="l"/>
              </a:tabLst>
            </a:pPr>
            <a:r>
              <a:rPr sz="1900" spc="-40" dirty="0">
                <a:solidFill>
                  <a:srgbClr val="292929"/>
                </a:solidFill>
                <a:latin typeface="Abadi" panose="020B0604020104020204" pitchFamily="34" charset="0"/>
                <a:cs typeface="Microsoft Sans Serif"/>
              </a:rPr>
              <a:t>Marker</a:t>
            </a:r>
            <a:r>
              <a:rPr sz="1900" spc="-6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clusters</a:t>
            </a:r>
            <a:r>
              <a:rPr sz="1900" spc="-4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indicates</a:t>
            </a:r>
            <a:r>
              <a:rPr sz="1900" spc="-30"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groups</a:t>
            </a:r>
            <a:r>
              <a:rPr sz="1900" spc="5"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of</a:t>
            </a:r>
            <a:r>
              <a:rPr sz="1900" spc="-30" dirty="0">
                <a:solidFill>
                  <a:srgbClr val="292929"/>
                </a:solidFill>
                <a:latin typeface="Abadi" panose="020B0604020104020204" pitchFamily="34" charset="0"/>
                <a:cs typeface="Microsoft Sans Serif"/>
              </a:rPr>
              <a:t> </a:t>
            </a:r>
            <a:r>
              <a:rPr sz="1900" spc="-55" dirty="0">
                <a:solidFill>
                  <a:srgbClr val="292929"/>
                </a:solidFill>
                <a:latin typeface="Abadi" panose="020B0604020104020204" pitchFamily="34" charset="0"/>
                <a:cs typeface="Microsoft Sans Serif"/>
              </a:rPr>
              <a:t>events</a:t>
            </a:r>
            <a:r>
              <a:rPr sz="1900" spc="-6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in</a:t>
            </a:r>
            <a:r>
              <a:rPr sz="1900" spc="-20" dirty="0">
                <a:solidFill>
                  <a:srgbClr val="292929"/>
                </a:solidFill>
                <a:latin typeface="Abadi" panose="020B0604020104020204" pitchFamily="34" charset="0"/>
                <a:cs typeface="Microsoft Sans Serif"/>
              </a:rPr>
              <a:t> </a:t>
            </a:r>
            <a:r>
              <a:rPr sz="1900" spc="-85" dirty="0">
                <a:solidFill>
                  <a:srgbClr val="292929"/>
                </a:solidFill>
                <a:latin typeface="Abadi" panose="020B0604020104020204" pitchFamily="34" charset="0"/>
                <a:cs typeface="Microsoft Sans Serif"/>
              </a:rPr>
              <a:t>each</a:t>
            </a:r>
            <a:r>
              <a:rPr sz="1900" spc="-4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coordinate,</a:t>
            </a:r>
            <a:r>
              <a:rPr sz="1900" spc="-3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like</a:t>
            </a:r>
            <a:r>
              <a:rPr sz="1900" spc="-45" dirty="0">
                <a:solidFill>
                  <a:srgbClr val="292929"/>
                </a:solidFill>
                <a:latin typeface="Abadi" panose="020B0604020104020204" pitchFamily="34" charset="0"/>
                <a:cs typeface="Microsoft Sans Serif"/>
              </a:rPr>
              <a:t> </a:t>
            </a:r>
            <a:r>
              <a:rPr sz="1900" spc="-70" dirty="0">
                <a:solidFill>
                  <a:srgbClr val="292929"/>
                </a:solidFill>
                <a:latin typeface="Abadi" panose="020B0604020104020204" pitchFamily="34" charset="0"/>
                <a:cs typeface="Microsoft Sans Serif"/>
              </a:rPr>
              <a:t>launches</a:t>
            </a:r>
            <a:r>
              <a:rPr sz="1900" spc="-15"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in</a:t>
            </a:r>
            <a:r>
              <a:rPr sz="1900" spc="-2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a</a:t>
            </a:r>
            <a:r>
              <a:rPr sz="1900" spc="-40"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launch</a:t>
            </a:r>
            <a:r>
              <a:rPr sz="1900" spc="-10" dirty="0">
                <a:solidFill>
                  <a:srgbClr val="292929"/>
                </a:solidFill>
                <a:latin typeface="Abadi" panose="020B0604020104020204" pitchFamily="34" charset="0"/>
                <a:cs typeface="Microsoft Sans Serif"/>
              </a:rPr>
              <a:t> site;</a:t>
            </a:r>
            <a:endParaRPr sz="1900" dirty="0">
              <a:latin typeface="Abadi" panose="020B0604020104020204" pitchFamily="34" charset="0"/>
              <a:cs typeface="Microsoft Sans Serif"/>
            </a:endParaRPr>
          </a:p>
          <a:p>
            <a:pPr marL="697865">
              <a:lnSpc>
                <a:spcPts val="2050"/>
              </a:lnSpc>
            </a:pPr>
            <a:r>
              <a:rPr sz="1900" spc="-25" dirty="0">
                <a:solidFill>
                  <a:srgbClr val="292929"/>
                </a:solidFill>
                <a:latin typeface="Abadi" panose="020B0604020104020204" pitchFamily="34" charset="0"/>
                <a:cs typeface="Microsoft Sans Serif"/>
              </a:rPr>
              <a:t>and</a:t>
            </a:r>
            <a:endParaRPr sz="1900" dirty="0">
              <a:latin typeface="Abadi" panose="020B0604020104020204" pitchFamily="34" charset="0"/>
              <a:cs typeface="Microsoft Sans Serif"/>
            </a:endParaRPr>
          </a:p>
          <a:p>
            <a:pPr marL="697865" lvl="1" indent="-228600">
              <a:lnSpc>
                <a:spcPct val="100000"/>
              </a:lnSpc>
              <a:spcBef>
                <a:spcPts val="945"/>
              </a:spcBef>
              <a:buFont typeface="Arial MT"/>
              <a:buChar char="•"/>
              <a:tabLst>
                <a:tab pos="697865" algn="l"/>
              </a:tabLst>
            </a:pPr>
            <a:r>
              <a:rPr sz="1900" spc="-55" dirty="0">
                <a:solidFill>
                  <a:srgbClr val="292929"/>
                </a:solidFill>
                <a:latin typeface="Abadi" panose="020B0604020104020204" pitchFamily="34" charset="0"/>
                <a:cs typeface="Microsoft Sans Serif"/>
              </a:rPr>
              <a:t>Lines</a:t>
            </a:r>
            <a:r>
              <a:rPr sz="1900" spc="-1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are </a:t>
            </a:r>
            <a:r>
              <a:rPr sz="1900" spc="-45" dirty="0">
                <a:solidFill>
                  <a:srgbClr val="292929"/>
                </a:solidFill>
                <a:latin typeface="Abadi" panose="020B0604020104020204" pitchFamily="34" charset="0"/>
                <a:cs typeface="Microsoft Sans Serif"/>
              </a:rPr>
              <a:t>used</a:t>
            </a:r>
            <a:r>
              <a:rPr sz="1900" spc="-3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to</a:t>
            </a:r>
            <a:r>
              <a:rPr sz="1900" spc="-30" dirty="0">
                <a:solidFill>
                  <a:srgbClr val="292929"/>
                </a:solidFill>
                <a:latin typeface="Abadi" panose="020B0604020104020204" pitchFamily="34" charset="0"/>
                <a:cs typeface="Microsoft Sans Serif"/>
              </a:rPr>
              <a:t> </a:t>
            </a:r>
            <a:r>
              <a:rPr sz="1900" spc="-25" dirty="0">
                <a:solidFill>
                  <a:srgbClr val="292929"/>
                </a:solidFill>
                <a:latin typeface="Abadi" panose="020B0604020104020204" pitchFamily="34" charset="0"/>
                <a:cs typeface="Microsoft Sans Serif"/>
              </a:rPr>
              <a:t>indicate</a:t>
            </a:r>
            <a:r>
              <a:rPr sz="1900" spc="-15"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distances</a:t>
            </a:r>
            <a:r>
              <a:rPr sz="1900" spc="-2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between</a:t>
            </a:r>
            <a:r>
              <a:rPr sz="1900" spc="-30" dirty="0">
                <a:solidFill>
                  <a:srgbClr val="292929"/>
                </a:solidFill>
                <a:latin typeface="Abadi" panose="020B0604020104020204" pitchFamily="34" charset="0"/>
                <a:cs typeface="Microsoft Sans Serif"/>
              </a:rPr>
              <a:t> </a:t>
            </a:r>
            <a:r>
              <a:rPr sz="1900" dirty="0">
                <a:solidFill>
                  <a:srgbClr val="292929"/>
                </a:solidFill>
                <a:latin typeface="Abadi" panose="020B0604020104020204" pitchFamily="34" charset="0"/>
                <a:cs typeface="Microsoft Sans Serif"/>
              </a:rPr>
              <a:t>two</a:t>
            </a:r>
            <a:r>
              <a:rPr sz="1900" spc="-30"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coordinates.</a:t>
            </a:r>
            <a:endParaRPr sz="1900" dirty="0">
              <a:latin typeface="Abadi" panose="020B0604020104020204" pitchFamily="34" charset="0"/>
              <a:cs typeface="Microsoft Sans Serif"/>
            </a:endParaRPr>
          </a:p>
        </p:txBody>
      </p:sp>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13</a:t>
            </a:fld>
            <a:endParaRPr spc="50" dirty="0"/>
          </a:p>
        </p:txBody>
      </p:sp>
      <p:sp>
        <p:nvSpPr>
          <p:cNvPr id="3" name="object 3"/>
          <p:cNvSpPr txBox="1"/>
          <p:nvPr/>
        </p:nvSpPr>
        <p:spPr>
          <a:xfrm>
            <a:off x="917257" y="5298122"/>
            <a:ext cx="10292715" cy="403572"/>
          </a:xfrm>
          <a:prstGeom prst="rect">
            <a:avLst/>
          </a:prstGeom>
        </p:spPr>
        <p:txBody>
          <a:bodyPr vert="horz" wrap="square" lIns="0" tIns="54610" rIns="0" bIns="0" rtlCol="0">
            <a:spAutoFit/>
          </a:bodyPr>
          <a:lstStyle/>
          <a:p>
            <a:pPr marL="241300" marR="5080" indent="-228600">
              <a:lnSpc>
                <a:spcPct val="80400"/>
              </a:lnSpc>
              <a:spcBef>
                <a:spcPts val="430"/>
              </a:spcBef>
              <a:buFont typeface="Arial MT"/>
              <a:buChar char="•"/>
              <a:tabLst>
                <a:tab pos="241300" algn="l"/>
              </a:tabLst>
            </a:pPr>
            <a:r>
              <a:rPr sz="1400" spc="-60" dirty="0">
                <a:solidFill>
                  <a:srgbClr val="292929"/>
                </a:solidFill>
                <a:latin typeface="Abadi" panose="020B0604020104020204" pitchFamily="34" charset="0"/>
                <a:cs typeface="Microsoft Sans Serif"/>
                <a:hlinkClick r:id="rId2"/>
              </a:rPr>
              <a:t>Source</a:t>
            </a:r>
            <a:r>
              <a:rPr sz="1400" spc="135" dirty="0">
                <a:solidFill>
                  <a:srgbClr val="292929"/>
                </a:solidFill>
                <a:latin typeface="Abadi" panose="020B0604020104020204" pitchFamily="34" charset="0"/>
                <a:cs typeface="Microsoft Sans Serif"/>
                <a:hlinkClick r:id="rId2"/>
              </a:rPr>
              <a:t> </a:t>
            </a:r>
            <a:r>
              <a:rPr sz="1400" spc="-25" dirty="0">
                <a:solidFill>
                  <a:srgbClr val="292929"/>
                </a:solidFill>
                <a:latin typeface="Abadi" panose="020B0604020104020204" pitchFamily="34" charset="0"/>
                <a:cs typeface="Microsoft Sans Serif"/>
                <a:hlinkClick r:id="rId2"/>
              </a:rPr>
              <a:t>code:</a:t>
            </a:r>
            <a:r>
              <a:rPr sz="1400" spc="135" dirty="0">
                <a:solidFill>
                  <a:srgbClr val="292929"/>
                </a:solidFill>
                <a:latin typeface="Abadi" panose="020B0604020104020204" pitchFamily="34" charset="0"/>
                <a:cs typeface="Microsoft Sans Serif"/>
                <a:hlinkClick r:id="rId2"/>
              </a:rPr>
              <a:t> </a:t>
            </a:r>
            <a:r>
              <a:rPr lang="en-US" sz="1400" u="sng" spc="-10" dirty="0">
                <a:solidFill>
                  <a:srgbClr val="0462C1"/>
                </a:solidFill>
                <a:uFill>
                  <a:solidFill>
                    <a:srgbClr val="0462C1"/>
                  </a:solidFill>
                </a:uFill>
                <a:latin typeface="Abadi" panose="020B0604020104020204" pitchFamily="34" charset="0"/>
                <a:cs typeface="Microsoft Sans Serif"/>
              </a:rPr>
              <a:t>https://</a:t>
            </a:r>
            <a:r>
              <a:rPr lang="en-US" sz="1400" u="sng" spc="-10" dirty="0" err="1">
                <a:solidFill>
                  <a:srgbClr val="0462C1"/>
                </a:solidFill>
                <a:uFill>
                  <a:solidFill>
                    <a:srgbClr val="0462C1"/>
                  </a:solidFill>
                </a:uFill>
                <a:latin typeface="Abadi" panose="020B0604020104020204" pitchFamily="34" charset="0"/>
                <a:cs typeface="Microsoft Sans Serif"/>
              </a:rPr>
              <a:t>github.com</a:t>
            </a:r>
            <a:r>
              <a:rPr lang="en-US" sz="1400" u="sng" spc="-10" dirty="0">
                <a:solidFill>
                  <a:srgbClr val="0462C1"/>
                </a:solidFill>
                <a:uFill>
                  <a:solidFill>
                    <a:srgbClr val="0462C1"/>
                  </a:solidFill>
                </a:uFill>
                <a:latin typeface="Abadi" panose="020B0604020104020204" pitchFamily="34" charset="0"/>
                <a:cs typeface="Microsoft Sans Serif"/>
              </a:rPr>
              <a:t>/</a:t>
            </a:r>
            <a:r>
              <a:rPr lang="en-US" sz="1400" u="sng" spc="-10" dirty="0" err="1">
                <a:solidFill>
                  <a:srgbClr val="0462C1"/>
                </a:solidFill>
                <a:uFill>
                  <a:solidFill>
                    <a:srgbClr val="0462C1"/>
                  </a:solidFill>
                </a:uFill>
                <a:latin typeface="Abadi" panose="020B0604020104020204" pitchFamily="34" charset="0"/>
                <a:cs typeface="Microsoft Sans Serif"/>
              </a:rPr>
              <a:t>adujoshua</a:t>
            </a:r>
            <a:r>
              <a:rPr lang="en-US" sz="1400" u="sng" spc="-10" dirty="0">
                <a:solidFill>
                  <a:srgbClr val="0462C1"/>
                </a:solidFill>
                <a:uFill>
                  <a:solidFill>
                    <a:srgbClr val="0462C1"/>
                  </a:solidFill>
                </a:uFill>
                <a:latin typeface="Abadi" panose="020B0604020104020204" pitchFamily="34" charset="0"/>
                <a:cs typeface="Microsoft Sans Serif"/>
              </a:rPr>
              <a:t>/</a:t>
            </a:r>
            <a:r>
              <a:rPr lang="en-US" sz="1400" u="sng" spc="-10" dirty="0" err="1">
                <a:solidFill>
                  <a:srgbClr val="0462C1"/>
                </a:solidFill>
                <a:uFill>
                  <a:solidFill>
                    <a:srgbClr val="0462C1"/>
                  </a:solidFill>
                </a:uFill>
                <a:latin typeface="Abadi" panose="020B0604020104020204" pitchFamily="34" charset="0"/>
                <a:cs typeface="Microsoft Sans Serif"/>
              </a:rPr>
              <a:t>Ibm_data_science_project</a:t>
            </a:r>
            <a:r>
              <a:rPr lang="en-US" sz="1400" u="sng" spc="-10" dirty="0">
                <a:solidFill>
                  <a:srgbClr val="0462C1"/>
                </a:solidFill>
                <a:uFill>
                  <a:solidFill>
                    <a:srgbClr val="0462C1"/>
                  </a:solidFill>
                </a:uFill>
                <a:latin typeface="Abadi" panose="020B0604020104020204" pitchFamily="34" charset="0"/>
                <a:cs typeface="Microsoft Sans Serif"/>
              </a:rPr>
              <a:t>/blob/main/Interactive%20Visual%20Analytics%20with%20Folium.ipynb</a:t>
            </a:r>
            <a:endParaRPr sz="14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782"/>
            <a:ext cx="7351395"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Build</a:t>
            </a:r>
            <a:r>
              <a:rPr sz="3700" spc="-105" dirty="0">
                <a:solidFill>
                  <a:srgbClr val="0948CB"/>
                </a:solidFill>
                <a:latin typeface="Abadi" panose="020B0604020104020204" pitchFamily="34" charset="0"/>
              </a:rPr>
              <a:t> </a:t>
            </a:r>
            <a:r>
              <a:rPr sz="3700" spc="-10" dirty="0">
                <a:solidFill>
                  <a:srgbClr val="0948CB"/>
                </a:solidFill>
                <a:latin typeface="Abadi" panose="020B0604020104020204" pitchFamily="34" charset="0"/>
              </a:rPr>
              <a:t>an</a:t>
            </a:r>
            <a:r>
              <a:rPr sz="3700" spc="-130" dirty="0">
                <a:solidFill>
                  <a:srgbClr val="0948CB"/>
                </a:solidFill>
                <a:latin typeface="Abadi" panose="020B0604020104020204" pitchFamily="34" charset="0"/>
              </a:rPr>
              <a:t> </a:t>
            </a:r>
            <a:r>
              <a:rPr sz="3700" spc="-60" dirty="0">
                <a:solidFill>
                  <a:srgbClr val="0948CB"/>
                </a:solidFill>
                <a:latin typeface="Abadi" panose="020B0604020104020204" pitchFamily="34" charset="0"/>
              </a:rPr>
              <a:t>Interactive</a:t>
            </a:r>
            <a:r>
              <a:rPr sz="3700" spc="-125" dirty="0">
                <a:solidFill>
                  <a:srgbClr val="0948CB"/>
                </a:solidFill>
                <a:latin typeface="Abadi" panose="020B0604020104020204" pitchFamily="34" charset="0"/>
              </a:rPr>
              <a:t> </a:t>
            </a:r>
            <a:r>
              <a:rPr sz="3700" spc="-50" dirty="0">
                <a:solidFill>
                  <a:srgbClr val="0948CB"/>
                </a:solidFill>
                <a:latin typeface="Abadi" panose="020B0604020104020204" pitchFamily="34" charset="0"/>
              </a:rPr>
              <a:t>Map</a:t>
            </a:r>
            <a:r>
              <a:rPr sz="3700" spc="-114" dirty="0">
                <a:solidFill>
                  <a:srgbClr val="0948CB"/>
                </a:solidFill>
                <a:latin typeface="Abadi" panose="020B0604020104020204" pitchFamily="34" charset="0"/>
              </a:rPr>
              <a:t> </a:t>
            </a:r>
            <a:r>
              <a:rPr sz="3700" dirty="0">
                <a:solidFill>
                  <a:srgbClr val="0948CB"/>
                </a:solidFill>
                <a:latin typeface="Abadi" panose="020B0604020104020204" pitchFamily="34" charset="0"/>
              </a:rPr>
              <a:t>with</a:t>
            </a:r>
            <a:r>
              <a:rPr sz="3700" spc="-110" dirty="0">
                <a:solidFill>
                  <a:srgbClr val="0948CB"/>
                </a:solidFill>
                <a:latin typeface="Abadi" panose="020B0604020104020204" pitchFamily="34" charset="0"/>
              </a:rPr>
              <a:t> </a:t>
            </a:r>
            <a:r>
              <a:rPr sz="3700" spc="-45" dirty="0">
                <a:solidFill>
                  <a:srgbClr val="0948CB"/>
                </a:solidFill>
                <a:latin typeface="Abadi" panose="020B0604020104020204" pitchFamily="34" charset="0"/>
              </a:rPr>
              <a:t>Folium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291320" cy="244919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20" dirty="0">
                <a:solidFill>
                  <a:srgbClr val="292929"/>
                </a:solidFill>
                <a:latin typeface="Abadi" panose="020B0604020104020204" pitchFamily="34" charset="0"/>
                <a:cs typeface="Microsoft Sans Serif"/>
              </a:rPr>
              <a:t>The</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following</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graphs</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plots</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were</a:t>
            </a:r>
            <a:r>
              <a:rPr sz="2200" spc="-35" dirty="0">
                <a:solidFill>
                  <a:srgbClr val="292929"/>
                </a:solidFill>
                <a:latin typeface="Abadi" panose="020B0604020104020204" pitchFamily="34" charset="0"/>
                <a:cs typeface="Microsoft Sans Serif"/>
              </a:rPr>
              <a:t> used</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visualize</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data</a:t>
            </a:r>
            <a:endParaRPr sz="2200">
              <a:latin typeface="Abadi" panose="020B0604020104020204" pitchFamily="34" charset="0"/>
              <a:cs typeface="Microsoft Sans Serif"/>
            </a:endParaRPr>
          </a:p>
          <a:p>
            <a:pPr marL="697865" lvl="1" indent="-227965">
              <a:lnSpc>
                <a:spcPct val="100000"/>
              </a:lnSpc>
              <a:spcBef>
                <a:spcPts val="1440"/>
              </a:spcBef>
              <a:buFont typeface="Arial MT"/>
              <a:buChar char="•"/>
              <a:tabLst>
                <a:tab pos="697865" algn="l"/>
              </a:tabLst>
            </a:pPr>
            <a:r>
              <a:rPr sz="1800" spc="-55" dirty="0">
                <a:solidFill>
                  <a:srgbClr val="292929"/>
                </a:solidFill>
                <a:latin typeface="Abadi" panose="020B0604020104020204" pitchFamily="34" charset="0"/>
                <a:cs typeface="Microsoft Sans Serif"/>
              </a:rPr>
              <a:t>Percentage</a:t>
            </a:r>
            <a:r>
              <a:rPr sz="1800" spc="-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25"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launches</a:t>
            </a:r>
            <a:r>
              <a:rPr sz="1800" spc="-1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by</a:t>
            </a:r>
            <a:r>
              <a:rPr sz="1800" spc="-2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site</a:t>
            </a:r>
            <a:endParaRPr sz="180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800" spc="-65" dirty="0">
                <a:solidFill>
                  <a:srgbClr val="292929"/>
                </a:solidFill>
                <a:latin typeface="Abadi" panose="020B0604020104020204" pitchFamily="34" charset="0"/>
                <a:cs typeface="Microsoft Sans Serif"/>
              </a:rPr>
              <a:t>Payload</a:t>
            </a:r>
            <a:r>
              <a:rPr sz="1800" spc="-1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range</a:t>
            </a:r>
            <a:endParaRPr sz="1800">
              <a:latin typeface="Abadi" panose="020B0604020104020204" pitchFamily="34" charset="0"/>
              <a:cs typeface="Microsoft Sans Serif"/>
            </a:endParaRPr>
          </a:p>
          <a:p>
            <a:pPr marL="241300" marR="5080" indent="-228600">
              <a:lnSpc>
                <a:spcPct val="100000"/>
              </a:lnSpc>
              <a:spcBef>
                <a:spcPts val="1360"/>
              </a:spcBef>
              <a:buFont typeface="Arial MT"/>
              <a:buChar char="•"/>
              <a:tabLst>
                <a:tab pos="241300" algn="l"/>
              </a:tabLst>
            </a:pPr>
            <a:r>
              <a:rPr sz="2200" spc="-75" dirty="0">
                <a:solidFill>
                  <a:srgbClr val="292929"/>
                </a:solidFill>
                <a:latin typeface="Abadi" panose="020B0604020104020204" pitchFamily="34" charset="0"/>
                <a:cs typeface="Microsoft Sans Serif"/>
              </a:rPr>
              <a:t>This</a:t>
            </a:r>
            <a:r>
              <a:rPr sz="2200" spc="-4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combination</a:t>
            </a:r>
            <a:r>
              <a:rPr sz="2200" spc="-6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allowed</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quickly</a:t>
            </a:r>
            <a:r>
              <a:rPr sz="2200" spc="-3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analyze</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relation</a:t>
            </a:r>
            <a:r>
              <a:rPr sz="2200" spc="-5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between</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payloads and</a:t>
            </a:r>
            <a:r>
              <a:rPr sz="2200" spc="-4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3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sites,</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helping</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identify</a:t>
            </a:r>
            <a:r>
              <a:rPr sz="2200" spc="-4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where</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is</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best</a:t>
            </a:r>
            <a:r>
              <a:rPr sz="2200" spc="-3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place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according </a:t>
            </a:r>
            <a:r>
              <a:rPr sz="2200" dirty="0">
                <a:solidFill>
                  <a:srgbClr val="292929"/>
                </a:solidFill>
                <a:latin typeface="Abadi" panose="020B0604020104020204" pitchFamily="34" charset="0"/>
                <a:cs typeface="Microsoft Sans Serif"/>
              </a:rPr>
              <a:t>to</a:t>
            </a:r>
            <a:r>
              <a:rPr sz="2200" spc="1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payloads.</a:t>
            </a:r>
            <a:endParaRPr sz="2200">
              <a:latin typeface="Abadi" panose="020B0604020104020204" pitchFamily="34" charset="0"/>
              <a:cs typeface="Microsoft Sans Serif"/>
            </a:endParaRPr>
          </a:p>
        </p:txBody>
      </p:sp>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14</a:t>
            </a:fld>
            <a:endParaRPr spc="50" dirty="0"/>
          </a:p>
        </p:txBody>
      </p:sp>
      <p:sp>
        <p:nvSpPr>
          <p:cNvPr id="3" name="object 3"/>
          <p:cNvSpPr txBox="1"/>
          <p:nvPr/>
        </p:nvSpPr>
        <p:spPr>
          <a:xfrm>
            <a:off x="848994" y="5475287"/>
            <a:ext cx="9166225" cy="289823"/>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1800" spc="-75" dirty="0">
                <a:solidFill>
                  <a:srgbClr val="292929"/>
                </a:solidFill>
                <a:latin typeface="Abadi" panose="020B0604020104020204" pitchFamily="34" charset="0"/>
                <a:cs typeface="Microsoft Sans Serif"/>
                <a:hlinkClick r:id="rId2"/>
              </a:rPr>
              <a:t>Source</a:t>
            </a:r>
            <a:r>
              <a:rPr sz="1800" spc="125" dirty="0">
                <a:solidFill>
                  <a:srgbClr val="292929"/>
                </a:solidFill>
                <a:latin typeface="Abadi" panose="020B0604020104020204" pitchFamily="34" charset="0"/>
                <a:cs typeface="Microsoft Sans Serif"/>
                <a:hlinkClick r:id="rId2"/>
              </a:rPr>
              <a:t> </a:t>
            </a:r>
            <a:r>
              <a:rPr sz="1800" spc="-35" dirty="0">
                <a:solidFill>
                  <a:srgbClr val="292929"/>
                </a:solidFill>
                <a:latin typeface="Abadi" panose="020B0604020104020204" pitchFamily="34" charset="0"/>
                <a:cs typeface="Microsoft Sans Serif"/>
                <a:hlinkClick r:id="rId2"/>
              </a:rPr>
              <a:t>code:</a:t>
            </a:r>
            <a:r>
              <a:rPr sz="1800" spc="150" dirty="0">
                <a:solidFill>
                  <a:srgbClr val="292929"/>
                </a:solidFill>
                <a:latin typeface="Abadi" panose="020B0604020104020204" pitchFamily="34" charset="0"/>
                <a:cs typeface="Microsoft Sans Serif"/>
                <a:hlinkClick r:id="rId2"/>
              </a:rPr>
              <a:t> </a:t>
            </a:r>
            <a:r>
              <a:rPr lang="en-US" sz="1800" u="sng" spc="-10" dirty="0">
                <a:solidFill>
                  <a:srgbClr val="0462C1"/>
                </a:solidFill>
                <a:uFill>
                  <a:solidFill>
                    <a:srgbClr val="0462C1"/>
                  </a:solidFill>
                </a:uFill>
                <a:latin typeface="Abadi" panose="020B0604020104020204" pitchFamily="34" charset="0"/>
                <a:cs typeface="Microsoft Sans Serif"/>
              </a:rPr>
              <a:t>https://</a:t>
            </a:r>
            <a:r>
              <a:rPr lang="en-US" sz="1800" u="sng" spc="-10" dirty="0" err="1">
                <a:solidFill>
                  <a:srgbClr val="0462C1"/>
                </a:solidFill>
                <a:uFill>
                  <a:solidFill>
                    <a:srgbClr val="0462C1"/>
                  </a:solidFill>
                </a:uFill>
                <a:latin typeface="Abadi" panose="020B0604020104020204" pitchFamily="34" charset="0"/>
                <a:cs typeface="Microsoft Sans Serif"/>
              </a:rPr>
              <a:t>github.com</a:t>
            </a:r>
            <a:r>
              <a:rPr lang="en-US" sz="1800" u="sng" spc="-10" dirty="0">
                <a:solidFill>
                  <a:srgbClr val="0462C1"/>
                </a:solidFill>
                <a:uFill>
                  <a:solidFill>
                    <a:srgbClr val="0462C1"/>
                  </a:solidFill>
                </a:uFill>
                <a:latin typeface="Abadi" panose="020B0604020104020204" pitchFamily="34" charset="0"/>
                <a:cs typeface="Microsoft Sans Serif"/>
              </a:rPr>
              <a:t>/</a:t>
            </a:r>
            <a:r>
              <a:rPr lang="en-US" sz="1800" u="sng" spc="-10" dirty="0" err="1">
                <a:solidFill>
                  <a:srgbClr val="0462C1"/>
                </a:solidFill>
                <a:uFill>
                  <a:solidFill>
                    <a:srgbClr val="0462C1"/>
                  </a:solidFill>
                </a:uFill>
                <a:latin typeface="Abadi" panose="020B0604020104020204" pitchFamily="34" charset="0"/>
                <a:cs typeface="Microsoft Sans Serif"/>
              </a:rPr>
              <a:t>adujoshua</a:t>
            </a:r>
            <a:r>
              <a:rPr lang="en-US" sz="1800" u="sng" spc="-10" dirty="0">
                <a:solidFill>
                  <a:srgbClr val="0462C1"/>
                </a:solidFill>
                <a:uFill>
                  <a:solidFill>
                    <a:srgbClr val="0462C1"/>
                  </a:solidFill>
                </a:uFill>
                <a:latin typeface="Abadi" panose="020B0604020104020204" pitchFamily="34" charset="0"/>
                <a:cs typeface="Microsoft Sans Serif"/>
              </a:rPr>
              <a:t>/</a:t>
            </a:r>
            <a:r>
              <a:rPr lang="en-US" sz="1800" u="sng" spc="-10" dirty="0" err="1">
                <a:solidFill>
                  <a:srgbClr val="0462C1"/>
                </a:solidFill>
                <a:uFill>
                  <a:solidFill>
                    <a:srgbClr val="0462C1"/>
                  </a:solidFill>
                </a:uFill>
                <a:latin typeface="Abadi" panose="020B0604020104020204" pitchFamily="34" charset="0"/>
                <a:cs typeface="Microsoft Sans Serif"/>
              </a:rPr>
              <a:t>Ibm_data_science_project</a:t>
            </a:r>
            <a:r>
              <a:rPr lang="en-US" sz="1800" u="sng" spc="-10" dirty="0">
                <a:solidFill>
                  <a:srgbClr val="0462C1"/>
                </a:solidFill>
                <a:uFill>
                  <a:solidFill>
                    <a:srgbClr val="0462C1"/>
                  </a:solidFill>
                </a:uFill>
                <a:latin typeface="Abadi" panose="020B0604020104020204" pitchFamily="34" charset="0"/>
                <a:cs typeface="Microsoft Sans Serif"/>
              </a:rPr>
              <a:t>/blob/main/</a:t>
            </a:r>
            <a:r>
              <a:rPr lang="en-US" sz="1800" u="sng" spc="-10" dirty="0" err="1">
                <a:solidFill>
                  <a:srgbClr val="0462C1"/>
                </a:solidFill>
                <a:uFill>
                  <a:solidFill>
                    <a:srgbClr val="0462C1"/>
                  </a:solidFill>
                </a:uFill>
                <a:latin typeface="Abadi" panose="020B0604020104020204" pitchFamily="34" charset="0"/>
                <a:cs typeface="Microsoft Sans Serif"/>
              </a:rPr>
              <a:t>app.py</a:t>
            </a:r>
            <a:endParaRPr sz="18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148195"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Build</a:t>
            </a:r>
            <a:r>
              <a:rPr sz="3700" spc="-70" dirty="0">
                <a:solidFill>
                  <a:srgbClr val="0948CB"/>
                </a:solidFill>
                <a:latin typeface="Abadi" panose="020B0604020104020204" pitchFamily="34" charset="0"/>
              </a:rPr>
              <a:t> </a:t>
            </a:r>
            <a:r>
              <a:rPr sz="3700" dirty="0">
                <a:solidFill>
                  <a:srgbClr val="0948CB"/>
                </a:solidFill>
                <a:latin typeface="Abadi" panose="020B0604020104020204" pitchFamily="34" charset="0"/>
              </a:rPr>
              <a:t>a</a:t>
            </a:r>
            <a:r>
              <a:rPr sz="3700" spc="-95"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Dashboard </a:t>
            </a:r>
            <a:r>
              <a:rPr sz="3700" dirty="0">
                <a:solidFill>
                  <a:srgbClr val="0948CB"/>
                </a:solidFill>
                <a:latin typeface="Abadi" panose="020B0604020104020204" pitchFamily="34" charset="0"/>
              </a:rPr>
              <a:t>with</a:t>
            </a:r>
            <a:r>
              <a:rPr sz="3700" spc="-70" dirty="0">
                <a:solidFill>
                  <a:srgbClr val="0948CB"/>
                </a:solidFill>
                <a:latin typeface="Abadi" panose="020B0604020104020204" pitchFamily="34" charset="0"/>
              </a:rPr>
              <a:t> </a:t>
            </a:r>
            <a:r>
              <a:rPr sz="3700" dirty="0">
                <a:solidFill>
                  <a:srgbClr val="0948CB"/>
                </a:solidFill>
                <a:latin typeface="Abadi" panose="020B0604020104020204" pitchFamily="34" charset="0"/>
              </a:rPr>
              <a:t>Plotly</a:t>
            </a:r>
            <a:r>
              <a:rPr sz="3700" spc="-80" dirty="0">
                <a:solidFill>
                  <a:srgbClr val="0948CB"/>
                </a:solidFill>
                <a:latin typeface="Abadi" panose="020B0604020104020204" pitchFamily="34" charset="0"/>
              </a:rPr>
              <a:t> </a:t>
            </a:r>
            <a:r>
              <a:rPr sz="3700" spc="-114" dirty="0">
                <a:solidFill>
                  <a:srgbClr val="0948CB"/>
                </a:solidFill>
                <a:latin typeface="Abadi" panose="020B0604020104020204" pitchFamily="34" charset="0"/>
              </a:rPr>
              <a:t>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545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20" dirty="0">
                <a:solidFill>
                  <a:srgbClr val="292929"/>
                </a:solidFill>
                <a:latin typeface="Abadi" panose="020B0604020104020204" pitchFamily="34" charset="0"/>
                <a:cs typeface="Microsoft Sans Serif"/>
              </a:rPr>
              <a:t>Four</a:t>
            </a:r>
            <a:r>
              <a:rPr sz="2200" spc="-6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classification</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models</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were</a:t>
            </a:r>
            <a:r>
              <a:rPr sz="2200" spc="-5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compared:</a:t>
            </a:r>
            <a:r>
              <a:rPr sz="2200" spc="-7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logistic</a:t>
            </a:r>
            <a:r>
              <a:rPr sz="2200" spc="-6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regression, </a:t>
            </a:r>
            <a:r>
              <a:rPr sz="2200" dirty="0">
                <a:solidFill>
                  <a:srgbClr val="292929"/>
                </a:solidFill>
                <a:latin typeface="Abadi" panose="020B0604020104020204" pitchFamily="34" charset="0"/>
                <a:cs typeface="Microsoft Sans Serif"/>
              </a:rPr>
              <a:t>support</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vector </a:t>
            </a:r>
            <a:r>
              <a:rPr sz="2200" spc="-90" dirty="0">
                <a:solidFill>
                  <a:srgbClr val="292929"/>
                </a:solidFill>
                <a:latin typeface="Abadi" panose="020B0604020104020204" pitchFamily="34" charset="0"/>
                <a:cs typeface="Microsoft Sans Serif"/>
              </a:rPr>
              <a:t>machine,</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decision </a:t>
            </a:r>
            <a:r>
              <a:rPr sz="2200" dirty="0">
                <a:solidFill>
                  <a:srgbClr val="292929"/>
                </a:solidFill>
                <a:latin typeface="Abadi" panose="020B0604020104020204" pitchFamily="34" charset="0"/>
                <a:cs typeface="Microsoft Sans Serif"/>
              </a:rPr>
              <a:t>tree</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and</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k</a:t>
            </a:r>
            <a:r>
              <a:rPr sz="2200" spc="-5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nearest</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neighbors.</a:t>
            </a:r>
            <a:endParaRPr sz="2200" dirty="0">
              <a:latin typeface="Abadi" panose="020B0604020104020204" pitchFamily="34" charset="0"/>
              <a:cs typeface="Microsoft Sans Serif"/>
            </a:endParaRPr>
          </a:p>
        </p:txBody>
      </p:sp>
      <p:sp>
        <p:nvSpPr>
          <p:cNvPr id="3" name="object 3"/>
          <p:cNvSpPr txBox="1"/>
          <p:nvPr/>
        </p:nvSpPr>
        <p:spPr>
          <a:xfrm>
            <a:off x="848994" y="5264403"/>
            <a:ext cx="8893810" cy="443711"/>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1400" spc="-60" dirty="0">
                <a:solidFill>
                  <a:srgbClr val="292929"/>
                </a:solidFill>
                <a:latin typeface="Abadi" panose="020B0604020104020204" pitchFamily="34" charset="0"/>
                <a:cs typeface="Microsoft Sans Serif"/>
                <a:hlinkClick r:id="rId2"/>
              </a:rPr>
              <a:t>Source</a:t>
            </a:r>
            <a:r>
              <a:rPr sz="1400" spc="125" dirty="0">
                <a:solidFill>
                  <a:srgbClr val="292929"/>
                </a:solidFill>
                <a:latin typeface="Abadi" panose="020B0604020104020204" pitchFamily="34" charset="0"/>
                <a:cs typeface="Microsoft Sans Serif"/>
                <a:hlinkClick r:id="rId2"/>
              </a:rPr>
              <a:t> </a:t>
            </a:r>
            <a:r>
              <a:rPr sz="1400" spc="-30" dirty="0">
                <a:solidFill>
                  <a:srgbClr val="292929"/>
                </a:solidFill>
                <a:latin typeface="Abadi" panose="020B0604020104020204" pitchFamily="34" charset="0"/>
                <a:cs typeface="Microsoft Sans Serif"/>
                <a:hlinkClick r:id="rId2"/>
              </a:rPr>
              <a:t>code:</a:t>
            </a:r>
            <a:r>
              <a:rPr sz="1400" spc="130" dirty="0">
                <a:solidFill>
                  <a:srgbClr val="292929"/>
                </a:solidFill>
                <a:latin typeface="Abadi" panose="020B0604020104020204" pitchFamily="34" charset="0"/>
                <a:cs typeface="Microsoft Sans Serif"/>
                <a:hlinkClick r:id="rId2"/>
              </a:rPr>
              <a:t> </a:t>
            </a:r>
            <a:r>
              <a:rPr lang="en-US" sz="1400" u="sng" spc="-10" dirty="0">
                <a:solidFill>
                  <a:srgbClr val="0462C1"/>
                </a:solidFill>
                <a:uFill>
                  <a:solidFill>
                    <a:srgbClr val="0462C1"/>
                  </a:solidFill>
                </a:uFill>
                <a:latin typeface="Abadi" panose="020B0604020104020204" pitchFamily="34" charset="0"/>
                <a:cs typeface="Microsoft Sans Serif"/>
              </a:rPr>
              <a:t>https://</a:t>
            </a:r>
            <a:r>
              <a:rPr lang="en-US" sz="1400" u="sng" spc="-10" dirty="0" err="1">
                <a:solidFill>
                  <a:srgbClr val="0462C1"/>
                </a:solidFill>
                <a:uFill>
                  <a:solidFill>
                    <a:srgbClr val="0462C1"/>
                  </a:solidFill>
                </a:uFill>
                <a:latin typeface="Abadi" panose="020B0604020104020204" pitchFamily="34" charset="0"/>
                <a:cs typeface="Microsoft Sans Serif"/>
              </a:rPr>
              <a:t>github.com</a:t>
            </a:r>
            <a:r>
              <a:rPr lang="en-US" sz="1400" u="sng" spc="-10" dirty="0">
                <a:solidFill>
                  <a:srgbClr val="0462C1"/>
                </a:solidFill>
                <a:uFill>
                  <a:solidFill>
                    <a:srgbClr val="0462C1"/>
                  </a:solidFill>
                </a:uFill>
                <a:latin typeface="Abadi" panose="020B0604020104020204" pitchFamily="34" charset="0"/>
                <a:cs typeface="Microsoft Sans Serif"/>
              </a:rPr>
              <a:t>/</a:t>
            </a:r>
            <a:r>
              <a:rPr lang="en-US" sz="1400" u="sng" spc="-10" dirty="0" err="1">
                <a:solidFill>
                  <a:srgbClr val="0462C1"/>
                </a:solidFill>
                <a:uFill>
                  <a:solidFill>
                    <a:srgbClr val="0462C1"/>
                  </a:solidFill>
                </a:uFill>
                <a:latin typeface="Abadi" panose="020B0604020104020204" pitchFamily="34" charset="0"/>
                <a:cs typeface="Microsoft Sans Serif"/>
              </a:rPr>
              <a:t>adujoshua</a:t>
            </a:r>
            <a:r>
              <a:rPr lang="en-US" sz="1400" u="sng" spc="-10" dirty="0">
                <a:solidFill>
                  <a:srgbClr val="0462C1"/>
                </a:solidFill>
                <a:uFill>
                  <a:solidFill>
                    <a:srgbClr val="0462C1"/>
                  </a:solidFill>
                </a:uFill>
                <a:latin typeface="Abadi" panose="020B0604020104020204" pitchFamily="34" charset="0"/>
                <a:cs typeface="Microsoft Sans Serif"/>
              </a:rPr>
              <a:t>/</a:t>
            </a:r>
            <a:r>
              <a:rPr lang="en-US" sz="1400" u="sng" spc="-10" dirty="0" err="1">
                <a:solidFill>
                  <a:srgbClr val="0462C1"/>
                </a:solidFill>
                <a:uFill>
                  <a:solidFill>
                    <a:srgbClr val="0462C1"/>
                  </a:solidFill>
                </a:uFill>
                <a:latin typeface="Abadi" panose="020B0604020104020204" pitchFamily="34" charset="0"/>
                <a:cs typeface="Microsoft Sans Serif"/>
              </a:rPr>
              <a:t>Ibm_data_science_project</a:t>
            </a:r>
            <a:r>
              <a:rPr lang="en-US" sz="1400" u="sng" spc="-10" dirty="0">
                <a:solidFill>
                  <a:srgbClr val="0462C1"/>
                </a:solidFill>
                <a:uFill>
                  <a:solidFill>
                    <a:srgbClr val="0462C1"/>
                  </a:solidFill>
                </a:uFill>
                <a:latin typeface="Abadi" panose="020B0604020104020204" pitchFamily="34" charset="0"/>
                <a:cs typeface="Microsoft Sans Serif"/>
              </a:rPr>
              <a:t>/blob/main/SpaceX-Machine-Learning-Prediction-Part-5-v1.ipynb</a:t>
            </a:r>
            <a:endParaRPr sz="1400" dirty="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50" dirty="0">
                <a:solidFill>
                  <a:srgbClr val="0948CB"/>
                </a:solidFill>
                <a:latin typeface="Abadi" panose="020B0604020104020204" pitchFamily="34" charset="0"/>
              </a:rPr>
              <a:t>Predictive</a:t>
            </a:r>
            <a:r>
              <a:rPr sz="3700" spc="-150" dirty="0">
                <a:solidFill>
                  <a:srgbClr val="0948CB"/>
                </a:solidFill>
                <a:latin typeface="Abadi" panose="020B0604020104020204" pitchFamily="34" charset="0"/>
              </a:rPr>
              <a:t> </a:t>
            </a:r>
            <a:r>
              <a:rPr sz="3700" spc="-110" dirty="0">
                <a:solidFill>
                  <a:srgbClr val="0948CB"/>
                </a:solidFill>
                <a:latin typeface="Abadi" panose="020B0604020104020204" pitchFamily="34" charset="0"/>
              </a:rPr>
              <a:t>Analysis</a:t>
            </a:r>
            <a:r>
              <a:rPr sz="3700" spc="-135" dirty="0">
                <a:solidFill>
                  <a:srgbClr val="0948CB"/>
                </a:solidFill>
                <a:latin typeface="Abadi" panose="020B0604020104020204" pitchFamily="34" charset="0"/>
              </a:rPr>
              <a:t> </a:t>
            </a:r>
            <a:r>
              <a:rPr sz="3700" spc="-114" dirty="0">
                <a:solidFill>
                  <a:srgbClr val="0948CB"/>
                </a:solidFill>
                <a:latin typeface="Abadi" panose="020B0604020104020204" pitchFamily="34" charset="0"/>
              </a:rPr>
              <a:t>(Classification)</a:t>
            </a:r>
          </a:p>
        </p:txBody>
      </p:sp>
      <p:pic>
        <p:nvPicPr>
          <p:cNvPr id="5" name="object 5"/>
          <p:cNvPicPr/>
          <p:nvPr/>
        </p:nvPicPr>
        <p:blipFill>
          <a:blip r:embed="rId3" cstate="print"/>
          <a:stretch>
            <a:fillRect/>
          </a:stretch>
        </p:blipFill>
        <p:spPr>
          <a:xfrm>
            <a:off x="899160" y="3169920"/>
            <a:ext cx="2512314" cy="1521713"/>
          </a:xfrm>
          <a:prstGeom prst="rect">
            <a:avLst/>
          </a:prstGeom>
        </p:spPr>
      </p:pic>
      <p:sp>
        <p:nvSpPr>
          <p:cNvPr id="6" name="object 6"/>
          <p:cNvSpPr txBox="1"/>
          <p:nvPr/>
        </p:nvSpPr>
        <p:spPr>
          <a:xfrm>
            <a:off x="1179512" y="3411854"/>
            <a:ext cx="1953260" cy="975994"/>
          </a:xfrm>
          <a:prstGeom prst="rect">
            <a:avLst/>
          </a:prstGeom>
        </p:spPr>
        <p:txBody>
          <a:bodyPr vert="horz" wrap="square" lIns="0" tIns="45720" rIns="0" bIns="0" rtlCol="0">
            <a:spAutoFit/>
          </a:bodyPr>
          <a:lstStyle/>
          <a:p>
            <a:pPr marL="12700" marR="5080" algn="ctr">
              <a:lnSpc>
                <a:spcPts val="2420"/>
              </a:lnSpc>
              <a:spcBef>
                <a:spcPts val="360"/>
              </a:spcBef>
            </a:pPr>
            <a:r>
              <a:rPr sz="2200" dirty="0">
                <a:solidFill>
                  <a:srgbClr val="FFFFFF"/>
                </a:solidFill>
                <a:latin typeface="Abadi" panose="020B0604020104020204" pitchFamily="34" charset="0"/>
                <a:cs typeface="Calibri"/>
              </a:rPr>
              <a:t>Data</a:t>
            </a:r>
            <a:r>
              <a:rPr sz="2200" spc="-75" dirty="0">
                <a:solidFill>
                  <a:srgbClr val="FFFFFF"/>
                </a:solidFill>
                <a:latin typeface="Abadi" panose="020B0604020104020204" pitchFamily="34" charset="0"/>
                <a:cs typeface="Calibri"/>
              </a:rPr>
              <a:t> </a:t>
            </a:r>
            <a:r>
              <a:rPr sz="2200" spc="-10" dirty="0">
                <a:solidFill>
                  <a:srgbClr val="FFFFFF"/>
                </a:solidFill>
                <a:latin typeface="Abadi" panose="020B0604020104020204" pitchFamily="34" charset="0"/>
                <a:cs typeface="Calibri"/>
              </a:rPr>
              <a:t>preparation </a:t>
            </a:r>
            <a:r>
              <a:rPr sz="2200" spc="-25" dirty="0">
                <a:solidFill>
                  <a:srgbClr val="FFFFFF"/>
                </a:solidFill>
                <a:latin typeface="Abadi" panose="020B0604020104020204" pitchFamily="34" charset="0"/>
                <a:cs typeface="Calibri"/>
              </a:rPr>
              <a:t>and </a:t>
            </a:r>
            <a:r>
              <a:rPr sz="2200" spc="-10" dirty="0">
                <a:solidFill>
                  <a:srgbClr val="FFFFFF"/>
                </a:solidFill>
                <a:latin typeface="Abadi" panose="020B0604020104020204" pitchFamily="34" charset="0"/>
                <a:cs typeface="Calibri"/>
              </a:rPr>
              <a:t>standardization</a:t>
            </a:r>
            <a:endParaRPr sz="2200">
              <a:latin typeface="Abadi" panose="020B0604020104020204" pitchFamily="34" charset="0"/>
              <a:cs typeface="Calibri"/>
            </a:endParaRPr>
          </a:p>
        </p:txBody>
      </p:sp>
      <p:pic>
        <p:nvPicPr>
          <p:cNvPr id="7" name="object 7"/>
          <p:cNvPicPr/>
          <p:nvPr/>
        </p:nvPicPr>
        <p:blipFill>
          <a:blip r:embed="rId4" cstate="print"/>
          <a:stretch>
            <a:fillRect/>
          </a:stretch>
        </p:blipFill>
        <p:spPr>
          <a:xfrm>
            <a:off x="3632200" y="3606774"/>
            <a:ext cx="556526" cy="647979"/>
          </a:xfrm>
          <a:prstGeom prst="rect">
            <a:avLst/>
          </a:prstGeom>
        </p:spPr>
      </p:pic>
      <p:pic>
        <p:nvPicPr>
          <p:cNvPr id="8" name="object 8"/>
          <p:cNvPicPr/>
          <p:nvPr/>
        </p:nvPicPr>
        <p:blipFill>
          <a:blip r:embed="rId5" cstate="print"/>
          <a:stretch>
            <a:fillRect/>
          </a:stretch>
        </p:blipFill>
        <p:spPr>
          <a:xfrm>
            <a:off x="4376420" y="3169920"/>
            <a:ext cx="2514854" cy="1521713"/>
          </a:xfrm>
          <a:prstGeom prst="rect">
            <a:avLst/>
          </a:prstGeom>
        </p:spPr>
      </p:pic>
      <p:sp>
        <p:nvSpPr>
          <p:cNvPr id="9" name="object 9"/>
          <p:cNvSpPr txBox="1"/>
          <p:nvPr/>
        </p:nvSpPr>
        <p:spPr>
          <a:xfrm>
            <a:off x="4556759" y="3257867"/>
            <a:ext cx="2156460" cy="1283970"/>
          </a:xfrm>
          <a:prstGeom prst="rect">
            <a:avLst/>
          </a:prstGeom>
        </p:spPr>
        <p:txBody>
          <a:bodyPr vert="horz" wrap="square" lIns="0" tIns="40640" rIns="0" bIns="0" rtlCol="0">
            <a:spAutoFit/>
          </a:bodyPr>
          <a:lstStyle/>
          <a:p>
            <a:pPr marL="12700" marR="5080" algn="ctr">
              <a:lnSpc>
                <a:spcPct val="91700"/>
              </a:lnSpc>
              <a:spcBef>
                <a:spcPts val="320"/>
              </a:spcBef>
            </a:pPr>
            <a:r>
              <a:rPr sz="2200" spc="-55" dirty="0">
                <a:solidFill>
                  <a:srgbClr val="FFFFFF"/>
                </a:solidFill>
                <a:latin typeface="Abadi" panose="020B0604020104020204" pitchFamily="34" charset="0"/>
                <a:cs typeface="Calibri"/>
              </a:rPr>
              <a:t>Test</a:t>
            </a:r>
            <a:r>
              <a:rPr sz="2200" spc="-30" dirty="0">
                <a:solidFill>
                  <a:srgbClr val="FFFFFF"/>
                </a:solidFill>
                <a:latin typeface="Abadi" panose="020B0604020104020204" pitchFamily="34" charset="0"/>
                <a:cs typeface="Calibri"/>
              </a:rPr>
              <a:t> </a:t>
            </a:r>
            <a:r>
              <a:rPr sz="2200" dirty="0">
                <a:solidFill>
                  <a:srgbClr val="FFFFFF"/>
                </a:solidFill>
                <a:latin typeface="Abadi" panose="020B0604020104020204" pitchFamily="34" charset="0"/>
                <a:cs typeface="Calibri"/>
              </a:rPr>
              <a:t>of</a:t>
            </a:r>
            <a:r>
              <a:rPr sz="2200" spc="-15" dirty="0">
                <a:solidFill>
                  <a:srgbClr val="FFFFFF"/>
                </a:solidFill>
                <a:latin typeface="Abadi" panose="020B0604020104020204" pitchFamily="34" charset="0"/>
                <a:cs typeface="Calibri"/>
              </a:rPr>
              <a:t> </a:t>
            </a:r>
            <a:r>
              <a:rPr sz="2200" dirty="0">
                <a:solidFill>
                  <a:srgbClr val="FFFFFF"/>
                </a:solidFill>
                <a:latin typeface="Abadi" panose="020B0604020104020204" pitchFamily="34" charset="0"/>
                <a:cs typeface="Calibri"/>
              </a:rPr>
              <a:t>each</a:t>
            </a:r>
            <a:r>
              <a:rPr sz="2200" spc="-50" dirty="0">
                <a:solidFill>
                  <a:srgbClr val="FFFFFF"/>
                </a:solidFill>
                <a:latin typeface="Abadi" panose="020B0604020104020204" pitchFamily="34" charset="0"/>
                <a:cs typeface="Calibri"/>
              </a:rPr>
              <a:t> </a:t>
            </a:r>
            <a:r>
              <a:rPr sz="2200" spc="-10" dirty="0">
                <a:solidFill>
                  <a:srgbClr val="FFFFFF"/>
                </a:solidFill>
                <a:latin typeface="Abadi" panose="020B0604020104020204" pitchFamily="34" charset="0"/>
                <a:cs typeface="Calibri"/>
              </a:rPr>
              <a:t>model </a:t>
            </a:r>
            <a:r>
              <a:rPr sz="2200" dirty="0">
                <a:solidFill>
                  <a:srgbClr val="FFFFFF"/>
                </a:solidFill>
                <a:latin typeface="Abadi" panose="020B0604020104020204" pitchFamily="34" charset="0"/>
                <a:cs typeface="Calibri"/>
              </a:rPr>
              <a:t>with</a:t>
            </a:r>
            <a:r>
              <a:rPr sz="2200" spc="-50" dirty="0">
                <a:solidFill>
                  <a:srgbClr val="FFFFFF"/>
                </a:solidFill>
                <a:latin typeface="Abadi" panose="020B0604020104020204" pitchFamily="34" charset="0"/>
                <a:cs typeface="Calibri"/>
              </a:rPr>
              <a:t> </a:t>
            </a:r>
            <a:r>
              <a:rPr sz="2200" spc="-10" dirty="0">
                <a:solidFill>
                  <a:srgbClr val="FFFFFF"/>
                </a:solidFill>
                <a:latin typeface="Abadi" panose="020B0604020104020204" pitchFamily="34" charset="0"/>
                <a:cs typeface="Calibri"/>
              </a:rPr>
              <a:t>combinations </a:t>
            </a:r>
            <a:r>
              <a:rPr sz="2200" spc="-25" dirty="0">
                <a:solidFill>
                  <a:srgbClr val="FFFFFF"/>
                </a:solidFill>
                <a:latin typeface="Abadi" panose="020B0604020104020204" pitchFamily="34" charset="0"/>
                <a:cs typeface="Calibri"/>
              </a:rPr>
              <a:t>of </a:t>
            </a:r>
            <a:r>
              <a:rPr sz="2200" spc="-10" dirty="0">
                <a:solidFill>
                  <a:srgbClr val="FFFFFF"/>
                </a:solidFill>
                <a:latin typeface="Abadi" panose="020B0604020104020204" pitchFamily="34" charset="0"/>
                <a:cs typeface="Calibri"/>
              </a:rPr>
              <a:t>hyperparameters</a:t>
            </a:r>
            <a:endParaRPr sz="2200">
              <a:latin typeface="Abadi" panose="020B0604020104020204" pitchFamily="34" charset="0"/>
              <a:cs typeface="Calibri"/>
            </a:endParaRPr>
          </a:p>
        </p:txBody>
      </p:sp>
      <p:pic>
        <p:nvPicPr>
          <p:cNvPr id="10" name="object 10"/>
          <p:cNvPicPr/>
          <p:nvPr/>
        </p:nvPicPr>
        <p:blipFill>
          <a:blip r:embed="rId6" cstate="print"/>
          <a:stretch>
            <a:fillRect/>
          </a:stretch>
        </p:blipFill>
        <p:spPr>
          <a:xfrm>
            <a:off x="7109459" y="3606774"/>
            <a:ext cx="556526" cy="647979"/>
          </a:xfrm>
          <a:prstGeom prst="rect">
            <a:avLst/>
          </a:prstGeom>
        </p:spPr>
      </p:pic>
      <p:pic>
        <p:nvPicPr>
          <p:cNvPr id="11" name="object 11"/>
          <p:cNvPicPr/>
          <p:nvPr/>
        </p:nvPicPr>
        <p:blipFill>
          <a:blip r:embed="rId7" cstate="print"/>
          <a:stretch>
            <a:fillRect/>
          </a:stretch>
        </p:blipFill>
        <p:spPr>
          <a:xfrm>
            <a:off x="7853680" y="3169920"/>
            <a:ext cx="2514854" cy="1521713"/>
          </a:xfrm>
          <a:prstGeom prst="rect">
            <a:avLst/>
          </a:prstGeom>
        </p:spPr>
      </p:pic>
      <p:sp>
        <p:nvSpPr>
          <p:cNvPr id="12" name="object 12"/>
          <p:cNvSpPr txBox="1"/>
          <p:nvPr/>
        </p:nvSpPr>
        <p:spPr>
          <a:xfrm>
            <a:off x="8271509" y="3565525"/>
            <a:ext cx="1685289" cy="668020"/>
          </a:xfrm>
          <a:prstGeom prst="rect">
            <a:avLst/>
          </a:prstGeom>
        </p:spPr>
        <p:txBody>
          <a:bodyPr vert="horz" wrap="square" lIns="0" tIns="45720" rIns="0" bIns="0" rtlCol="0">
            <a:spAutoFit/>
          </a:bodyPr>
          <a:lstStyle/>
          <a:p>
            <a:pPr marL="464820" marR="5080" indent="-452755">
              <a:lnSpc>
                <a:spcPts val="2420"/>
              </a:lnSpc>
              <a:spcBef>
                <a:spcPts val="360"/>
              </a:spcBef>
            </a:pPr>
            <a:r>
              <a:rPr sz="2200" dirty="0">
                <a:solidFill>
                  <a:srgbClr val="FFFFFF"/>
                </a:solidFill>
                <a:latin typeface="Abadi" panose="020B0604020104020204" pitchFamily="34" charset="0"/>
                <a:cs typeface="Calibri"/>
              </a:rPr>
              <a:t>Comparison</a:t>
            </a:r>
            <a:r>
              <a:rPr sz="2200" spc="-95" dirty="0">
                <a:solidFill>
                  <a:srgbClr val="FFFFFF"/>
                </a:solidFill>
                <a:latin typeface="Abadi" panose="020B0604020104020204" pitchFamily="34" charset="0"/>
                <a:cs typeface="Calibri"/>
              </a:rPr>
              <a:t> </a:t>
            </a:r>
            <a:r>
              <a:rPr sz="2200" spc="-35" dirty="0">
                <a:solidFill>
                  <a:srgbClr val="FFFFFF"/>
                </a:solidFill>
                <a:latin typeface="Abadi" panose="020B0604020104020204" pitchFamily="34" charset="0"/>
                <a:cs typeface="Calibri"/>
              </a:rPr>
              <a:t>of </a:t>
            </a:r>
            <a:r>
              <a:rPr sz="2200" spc="-10" dirty="0">
                <a:solidFill>
                  <a:srgbClr val="FFFFFF"/>
                </a:solidFill>
                <a:latin typeface="Abadi" panose="020B0604020104020204" pitchFamily="34" charset="0"/>
                <a:cs typeface="Calibri"/>
              </a:rPr>
              <a:t>results</a:t>
            </a:r>
            <a:endParaRPr sz="2200">
              <a:latin typeface="Abadi" panose="020B0604020104020204" pitchFamily="34" charset="0"/>
              <a:cs typeface="Calibri"/>
            </a:endParaRPr>
          </a:p>
        </p:txBody>
      </p:sp>
      <p:sp>
        <p:nvSpPr>
          <p:cNvPr id="13" name="object 13"/>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15</a:t>
            </a:fld>
            <a:endParaRPr spc="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8425" y="1366265"/>
            <a:ext cx="10218420" cy="374015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40" dirty="0">
                <a:solidFill>
                  <a:srgbClr val="292929"/>
                </a:solidFill>
                <a:latin typeface="Abadi" panose="020B0604020104020204" pitchFamily="34" charset="0"/>
                <a:cs typeface="Microsoft Sans Serif"/>
              </a:rPr>
              <a:t>Exploratory</a:t>
            </a:r>
            <a:r>
              <a:rPr sz="2200" spc="-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80" dirty="0">
                <a:solidFill>
                  <a:srgbClr val="292929"/>
                </a:solidFill>
                <a:latin typeface="Abadi" panose="020B0604020104020204" pitchFamily="34" charset="0"/>
                <a:cs typeface="Microsoft Sans Serif"/>
              </a:rPr>
              <a:t> analysis</a:t>
            </a:r>
            <a:r>
              <a:rPr sz="2200" spc="-4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results:</a:t>
            </a:r>
            <a:endParaRPr sz="2200" dirty="0">
              <a:latin typeface="Abadi" panose="020B0604020104020204" pitchFamily="34" charset="0"/>
              <a:cs typeface="Microsoft Sans Serif"/>
            </a:endParaRPr>
          </a:p>
          <a:p>
            <a:pPr marL="697865" lvl="1" indent="-227965">
              <a:lnSpc>
                <a:spcPct val="100000"/>
              </a:lnSpc>
              <a:spcBef>
                <a:spcPts val="1440"/>
              </a:spcBef>
              <a:buFont typeface="Arial MT"/>
              <a:buChar char="•"/>
              <a:tabLst>
                <a:tab pos="697865" algn="l"/>
              </a:tabLst>
            </a:pPr>
            <a:r>
              <a:rPr sz="1600" spc="-100" dirty="0">
                <a:solidFill>
                  <a:srgbClr val="292929"/>
                </a:solidFill>
                <a:latin typeface="Abadi" panose="020B0604020104020204" pitchFamily="34" charset="0"/>
                <a:cs typeface="Microsoft Sans Serif"/>
              </a:rPr>
              <a:t>Space</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X</a:t>
            </a:r>
            <a:r>
              <a:rPr sz="1600" spc="-55"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uses</a:t>
            </a:r>
            <a:r>
              <a:rPr sz="1600" spc="-2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4</a:t>
            </a:r>
            <a:r>
              <a:rPr sz="1600" spc="-3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different</a:t>
            </a:r>
            <a:r>
              <a:rPr sz="1600" spc="-2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launch</a:t>
            </a:r>
            <a:r>
              <a:rPr sz="160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sites;</a:t>
            </a:r>
            <a:endParaRPr sz="16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600" spc="-80" dirty="0">
                <a:solidFill>
                  <a:srgbClr val="292929"/>
                </a:solidFill>
                <a:latin typeface="Abadi" panose="020B0604020104020204" pitchFamily="34" charset="0"/>
                <a:cs typeface="Microsoft Sans Serif"/>
              </a:rPr>
              <a:t>The</a:t>
            </a:r>
            <a:r>
              <a:rPr sz="1600" spc="-3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4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launches</a:t>
            </a:r>
            <a:r>
              <a:rPr sz="1600" spc="1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were</a:t>
            </a:r>
            <a:r>
              <a:rPr sz="1600" spc="-5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done</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to</a:t>
            </a:r>
            <a:r>
              <a:rPr sz="1600" spc="-30" dirty="0">
                <a:solidFill>
                  <a:srgbClr val="292929"/>
                </a:solidFill>
                <a:latin typeface="Abadi" panose="020B0604020104020204" pitchFamily="34" charset="0"/>
                <a:cs typeface="Microsoft Sans Serif"/>
              </a:rPr>
              <a:t> </a:t>
            </a:r>
            <a:r>
              <a:rPr sz="1600" spc="-100" dirty="0">
                <a:solidFill>
                  <a:srgbClr val="292929"/>
                </a:solidFill>
                <a:latin typeface="Abadi" panose="020B0604020104020204" pitchFamily="34" charset="0"/>
                <a:cs typeface="Microsoft Sans Serif"/>
              </a:rPr>
              <a:t>Space</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X</a:t>
            </a:r>
            <a:r>
              <a:rPr sz="1600" spc="-3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itself</a:t>
            </a:r>
            <a:r>
              <a:rPr sz="1600" spc="-1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and</a:t>
            </a:r>
            <a:r>
              <a:rPr sz="1600" spc="-2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NASA;</a:t>
            </a:r>
            <a:endParaRPr sz="1600" dirty="0">
              <a:latin typeface="Abadi" panose="020B0604020104020204" pitchFamily="34" charset="0"/>
              <a:cs typeface="Microsoft Sans Serif"/>
            </a:endParaRPr>
          </a:p>
          <a:p>
            <a:pPr marL="697865" lvl="1" indent="-227965">
              <a:lnSpc>
                <a:spcPct val="100000"/>
              </a:lnSpc>
              <a:spcBef>
                <a:spcPts val="1405"/>
              </a:spcBef>
              <a:buFont typeface="Arial MT"/>
              <a:buChar char="•"/>
              <a:tabLst>
                <a:tab pos="697865" algn="l"/>
              </a:tabLst>
            </a:pPr>
            <a:r>
              <a:rPr sz="1600" spc="-80" dirty="0">
                <a:solidFill>
                  <a:srgbClr val="292929"/>
                </a:solidFill>
                <a:latin typeface="Abadi" panose="020B0604020104020204" pitchFamily="34" charset="0"/>
                <a:cs typeface="Microsoft Sans Serif"/>
              </a:rPr>
              <a:t>The</a:t>
            </a:r>
            <a:r>
              <a:rPr sz="1600" spc="1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average</a:t>
            </a:r>
            <a:r>
              <a:rPr sz="160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payload</a:t>
            </a:r>
            <a:r>
              <a:rPr sz="1600" spc="3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of</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F9</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booster</a:t>
            </a:r>
            <a:r>
              <a:rPr sz="1600" spc="2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is</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2,928</a:t>
            </a:r>
            <a:r>
              <a:rPr sz="1600" spc="1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kg;</a:t>
            </a:r>
            <a:endParaRPr sz="16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600" spc="-80" dirty="0">
                <a:solidFill>
                  <a:srgbClr val="292929"/>
                </a:solidFill>
                <a:latin typeface="Abadi" panose="020B0604020104020204" pitchFamily="34" charset="0"/>
                <a:cs typeface="Microsoft Sans Serif"/>
              </a:rPr>
              <a:t>The</a:t>
            </a:r>
            <a:r>
              <a:rPr sz="1600" spc="-1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25" dirty="0">
                <a:solidFill>
                  <a:srgbClr val="292929"/>
                </a:solidFill>
                <a:latin typeface="Abadi" panose="020B0604020104020204" pitchFamily="34" charset="0"/>
                <a:cs typeface="Microsoft Sans Serif"/>
              </a:rPr>
              <a:t> </a:t>
            </a:r>
            <a:r>
              <a:rPr sz="1600" spc="-85" dirty="0">
                <a:solidFill>
                  <a:srgbClr val="292929"/>
                </a:solidFill>
                <a:latin typeface="Abadi" panose="020B0604020104020204" pitchFamily="34" charset="0"/>
                <a:cs typeface="Microsoft Sans Serif"/>
              </a:rPr>
              <a:t>success</a:t>
            </a:r>
            <a:r>
              <a:rPr sz="1600" spc="-15"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landing</a:t>
            </a:r>
            <a:r>
              <a:rPr sz="1600" spc="2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outcome</a:t>
            </a:r>
            <a:r>
              <a:rPr sz="1600" spc="-1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happened</a:t>
            </a:r>
            <a:r>
              <a:rPr sz="1600" dirty="0">
                <a:solidFill>
                  <a:srgbClr val="292929"/>
                </a:solidFill>
                <a:latin typeface="Abadi" panose="020B0604020104020204" pitchFamily="34" charset="0"/>
                <a:cs typeface="Microsoft Sans Serif"/>
              </a:rPr>
              <a:t> in</a:t>
            </a:r>
            <a:r>
              <a:rPr sz="1600" spc="-20"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2015</a:t>
            </a:r>
            <a:r>
              <a:rPr sz="1600" spc="-1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fiver</a:t>
            </a:r>
            <a:r>
              <a:rPr sz="1600" spc="-5"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year</a:t>
            </a:r>
            <a:r>
              <a:rPr sz="1600" spc="-2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after</a:t>
            </a:r>
            <a:r>
              <a:rPr sz="1600" spc="-2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the</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3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launch;</a:t>
            </a:r>
            <a:endParaRPr sz="16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600" spc="-45" dirty="0">
                <a:solidFill>
                  <a:srgbClr val="292929"/>
                </a:solidFill>
                <a:latin typeface="Abadi" panose="020B0604020104020204" pitchFamily="34" charset="0"/>
                <a:cs typeface="Microsoft Sans Serif"/>
              </a:rPr>
              <a:t>Many</a:t>
            </a:r>
            <a:r>
              <a:rPr sz="1600" spc="-1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Falcon</a:t>
            </a:r>
            <a:r>
              <a:rPr sz="1600" spc="-2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9</a:t>
            </a:r>
            <a:r>
              <a:rPr sz="1600" spc="-3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booster</a:t>
            </a:r>
            <a:r>
              <a:rPr sz="1600" spc="-35" dirty="0">
                <a:solidFill>
                  <a:srgbClr val="292929"/>
                </a:solidFill>
                <a:latin typeface="Abadi" panose="020B0604020104020204" pitchFamily="34" charset="0"/>
                <a:cs typeface="Microsoft Sans Serif"/>
              </a:rPr>
              <a:t> versions were</a:t>
            </a:r>
            <a:r>
              <a:rPr sz="1600" spc="-60" dirty="0">
                <a:solidFill>
                  <a:srgbClr val="292929"/>
                </a:solidFill>
                <a:latin typeface="Abadi" panose="020B0604020104020204" pitchFamily="34" charset="0"/>
                <a:cs typeface="Microsoft Sans Serif"/>
              </a:rPr>
              <a:t> successful</a:t>
            </a:r>
            <a:r>
              <a:rPr sz="1600" spc="-2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at</a:t>
            </a:r>
            <a:r>
              <a:rPr sz="1600" spc="-3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landing</a:t>
            </a:r>
            <a:r>
              <a:rPr sz="1600" spc="-2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in</a:t>
            </a:r>
            <a:r>
              <a:rPr sz="1600" spc="-4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drone</a:t>
            </a:r>
            <a:r>
              <a:rPr sz="1600" spc="-3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ships</a:t>
            </a:r>
            <a:r>
              <a:rPr sz="1600" spc="-35"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having</a:t>
            </a:r>
            <a:r>
              <a:rPr sz="1600" spc="-1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payload</a:t>
            </a:r>
            <a:r>
              <a:rPr sz="1600" spc="-20"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above</a:t>
            </a:r>
            <a:r>
              <a:rPr sz="1600" spc="-4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the</a:t>
            </a:r>
            <a:r>
              <a:rPr sz="1600" spc="-3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average;</a:t>
            </a:r>
            <a:endParaRPr sz="16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600" spc="-10" dirty="0">
                <a:solidFill>
                  <a:srgbClr val="292929"/>
                </a:solidFill>
                <a:latin typeface="Abadi" panose="020B0604020104020204" pitchFamily="34" charset="0"/>
                <a:cs typeface="Microsoft Sans Serif"/>
              </a:rPr>
              <a:t>Almost</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100%</a:t>
            </a:r>
            <a:r>
              <a:rPr sz="1600" spc="2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of </a:t>
            </a:r>
            <a:r>
              <a:rPr sz="1600" spc="-30" dirty="0">
                <a:solidFill>
                  <a:srgbClr val="292929"/>
                </a:solidFill>
                <a:latin typeface="Abadi" panose="020B0604020104020204" pitchFamily="34" charset="0"/>
                <a:cs typeface="Microsoft Sans Serif"/>
              </a:rPr>
              <a:t>mission</a:t>
            </a:r>
            <a:r>
              <a:rPr sz="1600" spc="2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outcomes</a:t>
            </a:r>
            <a:r>
              <a:rPr sz="1600" spc="3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were</a:t>
            </a:r>
            <a:r>
              <a:rPr sz="1600" spc="-5"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successful;</a:t>
            </a:r>
            <a:endParaRPr sz="1600" dirty="0">
              <a:latin typeface="Abadi" panose="020B0604020104020204" pitchFamily="34" charset="0"/>
              <a:cs typeface="Microsoft Sans Serif"/>
            </a:endParaRPr>
          </a:p>
          <a:p>
            <a:pPr marL="697865" lvl="1" indent="-227965">
              <a:lnSpc>
                <a:spcPct val="100000"/>
              </a:lnSpc>
              <a:spcBef>
                <a:spcPts val="1405"/>
              </a:spcBef>
              <a:buFont typeface="Arial MT"/>
              <a:buChar char="•"/>
              <a:tabLst>
                <a:tab pos="697865" algn="l"/>
              </a:tabLst>
            </a:pPr>
            <a:r>
              <a:rPr sz="1600" spc="-45" dirty="0">
                <a:solidFill>
                  <a:srgbClr val="292929"/>
                </a:solidFill>
                <a:latin typeface="Abadi" panose="020B0604020104020204" pitchFamily="34" charset="0"/>
                <a:cs typeface="Microsoft Sans Serif"/>
              </a:rPr>
              <a:t>Two</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booster</a:t>
            </a:r>
            <a:r>
              <a:rPr sz="1600" spc="20"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versions</a:t>
            </a:r>
            <a:r>
              <a:rPr sz="160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failed</a:t>
            </a:r>
            <a:r>
              <a:rPr sz="1600" spc="2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at</a:t>
            </a:r>
            <a:r>
              <a:rPr sz="1600" spc="1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landing</a:t>
            </a:r>
            <a:r>
              <a:rPr sz="1600" spc="3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in drone</a:t>
            </a:r>
            <a:r>
              <a:rPr sz="1600" spc="1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ships</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in</a:t>
            </a:r>
            <a:r>
              <a:rPr sz="1600" spc="1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2015:</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F9</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B1012</a:t>
            </a:r>
            <a:r>
              <a:rPr sz="1600" spc="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and</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F9</a:t>
            </a:r>
            <a:r>
              <a:rPr sz="1600" spc="1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10" dirty="0">
                <a:solidFill>
                  <a:srgbClr val="292929"/>
                </a:solidFill>
                <a:latin typeface="Abadi" panose="020B0604020104020204" pitchFamily="34" charset="0"/>
                <a:cs typeface="Microsoft Sans Serif"/>
              </a:rPr>
              <a:t> B1015;</a:t>
            </a:r>
            <a:endParaRPr sz="16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600" spc="-80" dirty="0">
                <a:solidFill>
                  <a:srgbClr val="292929"/>
                </a:solidFill>
                <a:latin typeface="Abadi" panose="020B0604020104020204" pitchFamily="34" charset="0"/>
                <a:cs typeface="Microsoft Sans Serif"/>
              </a:rPr>
              <a:t>The</a:t>
            </a:r>
            <a:r>
              <a:rPr sz="1600" spc="-3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number</a:t>
            </a:r>
            <a:r>
              <a:rPr sz="1600" spc="-1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of</a:t>
            </a:r>
            <a:r>
              <a:rPr sz="1600" spc="-2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landing </a:t>
            </a:r>
            <a:r>
              <a:rPr sz="1600" spc="-35" dirty="0">
                <a:solidFill>
                  <a:srgbClr val="292929"/>
                </a:solidFill>
                <a:latin typeface="Abadi" panose="020B0604020104020204" pitchFamily="34" charset="0"/>
                <a:cs typeface="Microsoft Sans Serif"/>
              </a:rPr>
              <a:t>outcomes</a:t>
            </a:r>
            <a:r>
              <a:rPr sz="1600" spc="-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became</a:t>
            </a:r>
            <a:r>
              <a:rPr sz="1600" spc="-3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as</a:t>
            </a:r>
            <a:r>
              <a:rPr sz="1600" spc="-2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better</a:t>
            </a:r>
            <a:r>
              <a:rPr sz="1600" spc="-5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as</a:t>
            </a:r>
            <a:r>
              <a:rPr sz="1600" spc="-30"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years</a:t>
            </a:r>
            <a:r>
              <a:rPr sz="1600" spc="-40"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passed.</a:t>
            </a:r>
            <a:endParaRPr sz="1600" dirty="0">
              <a:latin typeface="Abadi" panose="020B0604020104020204" pitchFamily="34" charset="0"/>
              <a:cs typeface="Microsoft Sans Serif"/>
            </a:endParaRPr>
          </a:p>
        </p:txBody>
      </p:sp>
      <p:sp>
        <p:nvSpPr>
          <p:cNvPr id="4" name="object 4"/>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16</a:t>
            </a:fld>
            <a:endParaRPr spc="50" dirty="0"/>
          </a:p>
        </p:txBody>
      </p:sp>
      <p:sp>
        <p:nvSpPr>
          <p:cNvPr id="3" name="object 3"/>
          <p:cNvSpPr txBox="1">
            <a:spLocks noGrp="1"/>
          </p:cNvSpPr>
          <p:nvPr>
            <p:ph type="title"/>
          </p:nvPr>
        </p:nvSpPr>
        <p:spPr>
          <a:xfrm>
            <a:off x="848994" y="418782"/>
            <a:ext cx="1456690" cy="582211"/>
          </a:xfrm>
          <a:prstGeom prst="rect">
            <a:avLst/>
          </a:prstGeom>
        </p:spPr>
        <p:txBody>
          <a:bodyPr vert="horz" wrap="square" lIns="0" tIns="12700" rIns="0" bIns="0" rtlCol="0">
            <a:spAutoFit/>
          </a:bodyPr>
          <a:lstStyle/>
          <a:p>
            <a:pPr marL="12700">
              <a:lnSpc>
                <a:spcPct val="100000"/>
              </a:lnSpc>
              <a:spcBef>
                <a:spcPts val="100"/>
              </a:spcBef>
            </a:pPr>
            <a:r>
              <a:rPr sz="3700" spc="-155" dirty="0">
                <a:solidFill>
                  <a:srgbClr val="0948CB"/>
                </a:solidFill>
                <a:latin typeface="Abadi" panose="020B0604020104020204" pitchFamily="34" charset="0"/>
              </a:rPr>
              <a:t>Resul</a:t>
            </a:r>
            <a:r>
              <a:rPr lang="en-US" sz="3700" spc="-155" dirty="0">
                <a:solidFill>
                  <a:srgbClr val="0948CB"/>
                </a:solidFill>
                <a:latin typeface="Abadi" panose="020B0604020104020204" pitchFamily="34" charset="0"/>
              </a:rPr>
              <a:t>t</a:t>
            </a:r>
            <a:r>
              <a:rPr sz="3700" spc="-155" dirty="0">
                <a:solidFill>
                  <a:srgbClr val="0948CB"/>
                </a:solidFill>
                <a:latin typeface="Abadi" panose="020B0604020104020204" pitchFamily="34" charset="0"/>
              </a:rPr>
              <a: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600" y="1151112"/>
            <a:ext cx="10147300" cy="203902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400" spc="-65" dirty="0">
                <a:solidFill>
                  <a:srgbClr val="292929"/>
                </a:solidFill>
                <a:latin typeface="Abadi" panose="020B0604020104020204" pitchFamily="34" charset="0"/>
                <a:cs typeface="Microsoft Sans Serif"/>
              </a:rPr>
              <a:t>Using</a:t>
            </a:r>
            <a:r>
              <a:rPr sz="2400" spc="-15" dirty="0">
                <a:solidFill>
                  <a:srgbClr val="292929"/>
                </a:solidFill>
                <a:latin typeface="Abadi" panose="020B0604020104020204" pitchFamily="34" charset="0"/>
                <a:cs typeface="Microsoft Sans Serif"/>
              </a:rPr>
              <a:t> </a:t>
            </a:r>
            <a:r>
              <a:rPr sz="2400" spc="-30" dirty="0">
                <a:solidFill>
                  <a:srgbClr val="292929"/>
                </a:solidFill>
                <a:latin typeface="Abadi" panose="020B0604020104020204" pitchFamily="34" charset="0"/>
                <a:cs typeface="Microsoft Sans Serif"/>
              </a:rPr>
              <a:t>interactive</a:t>
            </a:r>
            <a:r>
              <a:rPr sz="2400" spc="-20" dirty="0">
                <a:solidFill>
                  <a:srgbClr val="292929"/>
                </a:solidFill>
                <a:latin typeface="Abadi" panose="020B0604020104020204" pitchFamily="34" charset="0"/>
                <a:cs typeface="Microsoft Sans Serif"/>
              </a:rPr>
              <a:t> </a:t>
            </a:r>
            <a:r>
              <a:rPr sz="2400" spc="-55" dirty="0">
                <a:solidFill>
                  <a:srgbClr val="292929"/>
                </a:solidFill>
                <a:latin typeface="Abadi" panose="020B0604020104020204" pitchFamily="34" charset="0"/>
                <a:cs typeface="Microsoft Sans Serif"/>
              </a:rPr>
              <a:t>analytics</a:t>
            </a:r>
            <a:r>
              <a:rPr sz="2400" spc="-35" dirty="0">
                <a:solidFill>
                  <a:srgbClr val="292929"/>
                </a:solidFill>
                <a:latin typeface="Abadi" panose="020B0604020104020204" pitchFamily="34" charset="0"/>
                <a:cs typeface="Microsoft Sans Serif"/>
              </a:rPr>
              <a:t> </a:t>
            </a:r>
            <a:r>
              <a:rPr sz="2400" spc="-65" dirty="0">
                <a:solidFill>
                  <a:srgbClr val="292929"/>
                </a:solidFill>
                <a:latin typeface="Abadi" panose="020B0604020104020204" pitchFamily="34" charset="0"/>
                <a:cs typeface="Microsoft Sans Serif"/>
              </a:rPr>
              <a:t>was</a:t>
            </a:r>
            <a:r>
              <a:rPr sz="2400" spc="-25" dirty="0">
                <a:solidFill>
                  <a:srgbClr val="292929"/>
                </a:solidFill>
                <a:latin typeface="Abadi" panose="020B0604020104020204" pitchFamily="34" charset="0"/>
                <a:cs typeface="Microsoft Sans Serif"/>
              </a:rPr>
              <a:t> </a:t>
            </a:r>
            <a:r>
              <a:rPr sz="2400" spc="-30" dirty="0">
                <a:solidFill>
                  <a:srgbClr val="292929"/>
                </a:solidFill>
                <a:latin typeface="Abadi" panose="020B0604020104020204" pitchFamily="34" charset="0"/>
                <a:cs typeface="Microsoft Sans Serif"/>
              </a:rPr>
              <a:t>possible</a:t>
            </a:r>
            <a:r>
              <a:rPr sz="2400" spc="-15"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to</a:t>
            </a:r>
            <a:r>
              <a:rPr sz="2400" spc="-4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identify</a:t>
            </a:r>
            <a:r>
              <a:rPr sz="2400" spc="-35"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that</a:t>
            </a:r>
            <a:r>
              <a:rPr sz="2400" spc="-20" dirty="0">
                <a:solidFill>
                  <a:srgbClr val="292929"/>
                </a:solidFill>
                <a:latin typeface="Abadi" panose="020B0604020104020204" pitchFamily="34" charset="0"/>
                <a:cs typeface="Microsoft Sans Serif"/>
              </a:rPr>
              <a:t> </a:t>
            </a:r>
            <a:r>
              <a:rPr sz="2400" spc="-60" dirty="0">
                <a:solidFill>
                  <a:srgbClr val="292929"/>
                </a:solidFill>
                <a:latin typeface="Abadi" panose="020B0604020104020204" pitchFamily="34" charset="0"/>
                <a:cs typeface="Microsoft Sans Serif"/>
              </a:rPr>
              <a:t>launch</a:t>
            </a:r>
            <a:r>
              <a:rPr sz="2400" spc="-5" dirty="0">
                <a:solidFill>
                  <a:srgbClr val="292929"/>
                </a:solidFill>
                <a:latin typeface="Abadi" panose="020B0604020104020204" pitchFamily="34" charset="0"/>
                <a:cs typeface="Microsoft Sans Serif"/>
              </a:rPr>
              <a:t> </a:t>
            </a:r>
            <a:r>
              <a:rPr sz="2400" spc="-25" dirty="0">
                <a:solidFill>
                  <a:srgbClr val="292929"/>
                </a:solidFill>
                <a:latin typeface="Abadi" panose="020B0604020104020204" pitchFamily="34" charset="0"/>
                <a:cs typeface="Microsoft Sans Serif"/>
              </a:rPr>
              <a:t>sites</a:t>
            </a:r>
            <a:r>
              <a:rPr sz="2400" spc="-20" dirty="0">
                <a:solidFill>
                  <a:srgbClr val="292929"/>
                </a:solidFill>
                <a:latin typeface="Abadi" panose="020B0604020104020204" pitchFamily="34" charset="0"/>
                <a:cs typeface="Microsoft Sans Serif"/>
              </a:rPr>
              <a:t> </a:t>
            </a:r>
            <a:r>
              <a:rPr sz="2400" spc="-70" dirty="0">
                <a:solidFill>
                  <a:srgbClr val="292929"/>
                </a:solidFill>
                <a:latin typeface="Abadi" panose="020B0604020104020204" pitchFamily="34" charset="0"/>
                <a:cs typeface="Microsoft Sans Serif"/>
              </a:rPr>
              <a:t>use</a:t>
            </a:r>
            <a:r>
              <a:rPr sz="2400" spc="-2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to</a:t>
            </a:r>
            <a:r>
              <a:rPr sz="2400" spc="-4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be</a:t>
            </a:r>
            <a:r>
              <a:rPr sz="2400" spc="-25" dirty="0">
                <a:solidFill>
                  <a:srgbClr val="292929"/>
                </a:solidFill>
                <a:latin typeface="Abadi" panose="020B0604020104020204" pitchFamily="34" charset="0"/>
                <a:cs typeface="Microsoft Sans Serif"/>
              </a:rPr>
              <a:t> in</a:t>
            </a:r>
            <a:endParaRPr sz="2400" dirty="0">
              <a:latin typeface="Abadi" panose="020B0604020104020204" pitchFamily="34" charset="0"/>
              <a:cs typeface="Microsoft Sans Serif"/>
            </a:endParaRPr>
          </a:p>
          <a:p>
            <a:pPr marL="241300">
              <a:lnSpc>
                <a:spcPct val="100000"/>
              </a:lnSpc>
            </a:pPr>
            <a:r>
              <a:rPr sz="2400" spc="-40" dirty="0">
                <a:solidFill>
                  <a:srgbClr val="292929"/>
                </a:solidFill>
                <a:latin typeface="Abadi" panose="020B0604020104020204" pitchFamily="34" charset="0"/>
                <a:cs typeface="Microsoft Sans Serif"/>
              </a:rPr>
              <a:t>safety</a:t>
            </a:r>
            <a:r>
              <a:rPr sz="2400" spc="-80" dirty="0">
                <a:solidFill>
                  <a:srgbClr val="292929"/>
                </a:solidFill>
                <a:latin typeface="Abadi" panose="020B0604020104020204" pitchFamily="34" charset="0"/>
                <a:cs typeface="Microsoft Sans Serif"/>
              </a:rPr>
              <a:t> places,</a:t>
            </a:r>
            <a:r>
              <a:rPr sz="2400" spc="-50" dirty="0">
                <a:solidFill>
                  <a:srgbClr val="292929"/>
                </a:solidFill>
                <a:latin typeface="Abadi" panose="020B0604020104020204" pitchFamily="34" charset="0"/>
                <a:cs typeface="Microsoft Sans Serif"/>
              </a:rPr>
              <a:t> </a:t>
            </a:r>
            <a:r>
              <a:rPr sz="2400" spc="-45" dirty="0">
                <a:solidFill>
                  <a:srgbClr val="292929"/>
                </a:solidFill>
                <a:latin typeface="Abadi" panose="020B0604020104020204" pitchFamily="34" charset="0"/>
                <a:cs typeface="Microsoft Sans Serif"/>
              </a:rPr>
              <a:t>near</a:t>
            </a:r>
            <a:r>
              <a:rPr sz="2400" spc="-40" dirty="0">
                <a:solidFill>
                  <a:srgbClr val="292929"/>
                </a:solidFill>
                <a:latin typeface="Abadi" panose="020B0604020104020204" pitchFamily="34" charset="0"/>
                <a:cs typeface="Microsoft Sans Serif"/>
              </a:rPr>
              <a:t> </a:t>
            </a:r>
            <a:r>
              <a:rPr sz="2400" spc="-120" dirty="0">
                <a:solidFill>
                  <a:srgbClr val="292929"/>
                </a:solidFill>
                <a:latin typeface="Abadi" panose="020B0604020104020204" pitchFamily="34" charset="0"/>
                <a:cs typeface="Microsoft Sans Serif"/>
              </a:rPr>
              <a:t>sea,</a:t>
            </a:r>
            <a:r>
              <a:rPr sz="2400" spc="-25"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for</a:t>
            </a:r>
            <a:r>
              <a:rPr sz="2400" spc="-45" dirty="0">
                <a:solidFill>
                  <a:srgbClr val="292929"/>
                </a:solidFill>
                <a:latin typeface="Abadi" panose="020B0604020104020204" pitchFamily="34" charset="0"/>
                <a:cs typeface="Microsoft Sans Serif"/>
              </a:rPr>
              <a:t> </a:t>
            </a:r>
            <a:r>
              <a:rPr sz="2400" spc="-80" dirty="0">
                <a:solidFill>
                  <a:srgbClr val="292929"/>
                </a:solidFill>
                <a:latin typeface="Abadi" panose="020B0604020104020204" pitchFamily="34" charset="0"/>
                <a:cs typeface="Microsoft Sans Serif"/>
              </a:rPr>
              <a:t>example</a:t>
            </a:r>
            <a:r>
              <a:rPr sz="2400" spc="-4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and</a:t>
            </a:r>
            <a:r>
              <a:rPr sz="2400" spc="-40" dirty="0">
                <a:solidFill>
                  <a:srgbClr val="292929"/>
                </a:solidFill>
                <a:latin typeface="Abadi" panose="020B0604020104020204" pitchFamily="34" charset="0"/>
                <a:cs typeface="Microsoft Sans Serif"/>
              </a:rPr>
              <a:t> </a:t>
            </a:r>
            <a:r>
              <a:rPr sz="2400" spc="-75" dirty="0">
                <a:solidFill>
                  <a:srgbClr val="292929"/>
                </a:solidFill>
                <a:latin typeface="Abadi" panose="020B0604020104020204" pitchFamily="34" charset="0"/>
                <a:cs typeface="Microsoft Sans Serif"/>
              </a:rPr>
              <a:t>have</a:t>
            </a:r>
            <a:r>
              <a:rPr sz="2400" spc="-4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a</a:t>
            </a:r>
            <a:r>
              <a:rPr sz="2400" spc="-7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good</a:t>
            </a:r>
            <a:r>
              <a:rPr sz="2400" spc="-45"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logistic</a:t>
            </a:r>
            <a:r>
              <a:rPr sz="2400" spc="-50" dirty="0">
                <a:solidFill>
                  <a:srgbClr val="292929"/>
                </a:solidFill>
                <a:latin typeface="Abadi" panose="020B0604020104020204" pitchFamily="34" charset="0"/>
                <a:cs typeface="Microsoft Sans Serif"/>
              </a:rPr>
              <a:t> </a:t>
            </a:r>
            <a:r>
              <a:rPr sz="2400" spc="-25" dirty="0">
                <a:solidFill>
                  <a:srgbClr val="292929"/>
                </a:solidFill>
                <a:latin typeface="Abadi" panose="020B0604020104020204" pitchFamily="34" charset="0"/>
                <a:cs typeface="Microsoft Sans Serif"/>
              </a:rPr>
              <a:t>infrastructure</a:t>
            </a:r>
            <a:r>
              <a:rPr sz="2400" spc="-45" dirty="0">
                <a:solidFill>
                  <a:srgbClr val="292929"/>
                </a:solidFill>
                <a:latin typeface="Abadi" panose="020B0604020104020204" pitchFamily="34" charset="0"/>
                <a:cs typeface="Microsoft Sans Serif"/>
              </a:rPr>
              <a:t> </a:t>
            </a:r>
            <a:r>
              <a:rPr sz="2400" spc="-10" dirty="0">
                <a:solidFill>
                  <a:srgbClr val="292929"/>
                </a:solidFill>
                <a:latin typeface="Abadi" panose="020B0604020104020204" pitchFamily="34" charset="0"/>
                <a:cs typeface="Microsoft Sans Serif"/>
              </a:rPr>
              <a:t>around.</a:t>
            </a:r>
            <a:endParaRPr sz="24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400" spc="-10" dirty="0">
                <a:solidFill>
                  <a:srgbClr val="292929"/>
                </a:solidFill>
                <a:latin typeface="Abadi" panose="020B0604020104020204" pitchFamily="34" charset="0"/>
                <a:cs typeface="Microsoft Sans Serif"/>
              </a:rPr>
              <a:t>Most</a:t>
            </a:r>
            <a:r>
              <a:rPr sz="2400" spc="-70" dirty="0">
                <a:solidFill>
                  <a:srgbClr val="292929"/>
                </a:solidFill>
                <a:latin typeface="Abadi" panose="020B0604020104020204" pitchFamily="34" charset="0"/>
                <a:cs typeface="Microsoft Sans Serif"/>
              </a:rPr>
              <a:t> </a:t>
            </a:r>
            <a:r>
              <a:rPr sz="2400" spc="-90" dirty="0">
                <a:solidFill>
                  <a:srgbClr val="292929"/>
                </a:solidFill>
                <a:latin typeface="Abadi" panose="020B0604020104020204" pitchFamily="34" charset="0"/>
                <a:cs typeface="Microsoft Sans Serif"/>
              </a:rPr>
              <a:t>launches</a:t>
            </a:r>
            <a:r>
              <a:rPr sz="2400" spc="-45" dirty="0">
                <a:solidFill>
                  <a:srgbClr val="292929"/>
                </a:solidFill>
                <a:latin typeface="Abadi" panose="020B0604020104020204" pitchFamily="34" charset="0"/>
                <a:cs typeface="Microsoft Sans Serif"/>
              </a:rPr>
              <a:t> </a:t>
            </a:r>
            <a:r>
              <a:rPr sz="2400" spc="-70" dirty="0">
                <a:solidFill>
                  <a:srgbClr val="292929"/>
                </a:solidFill>
                <a:latin typeface="Abadi" panose="020B0604020104020204" pitchFamily="34" charset="0"/>
                <a:cs typeface="Microsoft Sans Serif"/>
              </a:rPr>
              <a:t>happens</a:t>
            </a:r>
            <a:r>
              <a:rPr sz="2400" spc="-60" dirty="0">
                <a:solidFill>
                  <a:srgbClr val="292929"/>
                </a:solidFill>
                <a:latin typeface="Abadi" panose="020B0604020104020204" pitchFamily="34" charset="0"/>
                <a:cs typeface="Microsoft Sans Serif"/>
              </a:rPr>
              <a:t> </a:t>
            </a:r>
            <a:r>
              <a:rPr sz="2400" dirty="0">
                <a:solidFill>
                  <a:srgbClr val="292929"/>
                </a:solidFill>
                <a:latin typeface="Abadi" panose="020B0604020104020204" pitchFamily="34" charset="0"/>
                <a:cs typeface="Microsoft Sans Serif"/>
              </a:rPr>
              <a:t>at</a:t>
            </a:r>
            <a:r>
              <a:rPr sz="2400" spc="-70" dirty="0">
                <a:solidFill>
                  <a:srgbClr val="292929"/>
                </a:solidFill>
                <a:latin typeface="Abadi" panose="020B0604020104020204" pitchFamily="34" charset="0"/>
                <a:cs typeface="Microsoft Sans Serif"/>
              </a:rPr>
              <a:t> </a:t>
            </a:r>
            <a:r>
              <a:rPr sz="2400" spc="-45" dirty="0">
                <a:solidFill>
                  <a:srgbClr val="292929"/>
                </a:solidFill>
                <a:latin typeface="Abadi" panose="020B0604020104020204" pitchFamily="34" charset="0"/>
                <a:cs typeface="Microsoft Sans Serif"/>
              </a:rPr>
              <a:t>east </a:t>
            </a:r>
            <a:r>
              <a:rPr sz="2400" dirty="0">
                <a:solidFill>
                  <a:srgbClr val="292929"/>
                </a:solidFill>
                <a:latin typeface="Abadi" panose="020B0604020104020204" pitchFamily="34" charset="0"/>
                <a:cs typeface="Microsoft Sans Serif"/>
              </a:rPr>
              <a:t>cost</a:t>
            </a:r>
            <a:r>
              <a:rPr sz="2400" spc="-45" dirty="0">
                <a:solidFill>
                  <a:srgbClr val="292929"/>
                </a:solidFill>
                <a:latin typeface="Abadi" panose="020B0604020104020204" pitchFamily="34" charset="0"/>
                <a:cs typeface="Microsoft Sans Serif"/>
              </a:rPr>
              <a:t> </a:t>
            </a:r>
            <a:r>
              <a:rPr sz="2400" spc="-65" dirty="0">
                <a:solidFill>
                  <a:srgbClr val="292929"/>
                </a:solidFill>
                <a:latin typeface="Abadi" panose="020B0604020104020204" pitchFamily="34" charset="0"/>
                <a:cs typeface="Microsoft Sans Serif"/>
              </a:rPr>
              <a:t>launch </a:t>
            </a:r>
            <a:r>
              <a:rPr sz="2400" spc="-10" dirty="0">
                <a:solidFill>
                  <a:srgbClr val="292929"/>
                </a:solidFill>
                <a:latin typeface="Abadi" panose="020B0604020104020204" pitchFamily="34" charset="0"/>
                <a:cs typeface="Microsoft Sans Serif"/>
              </a:rPr>
              <a:t>sites.</a:t>
            </a:r>
            <a:endParaRPr sz="24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1456690" cy="582211"/>
          </a:xfrm>
          <a:prstGeom prst="rect">
            <a:avLst/>
          </a:prstGeom>
        </p:spPr>
        <p:txBody>
          <a:bodyPr vert="horz" wrap="square" lIns="0" tIns="12700" rIns="0" bIns="0" rtlCol="0">
            <a:spAutoFit/>
          </a:bodyPr>
          <a:lstStyle/>
          <a:p>
            <a:pPr marL="12700">
              <a:lnSpc>
                <a:spcPct val="100000"/>
              </a:lnSpc>
              <a:spcBef>
                <a:spcPts val="100"/>
              </a:spcBef>
            </a:pPr>
            <a:r>
              <a:rPr sz="3700" spc="-155" dirty="0">
                <a:solidFill>
                  <a:srgbClr val="0948CB"/>
                </a:solidFill>
                <a:latin typeface="Abadi" panose="020B0604020104020204" pitchFamily="34" charset="0"/>
              </a:rPr>
              <a:t>Results</a:t>
            </a:r>
          </a:p>
        </p:txBody>
      </p:sp>
      <p:pic>
        <p:nvPicPr>
          <p:cNvPr id="4" name="object 4"/>
          <p:cNvPicPr/>
          <p:nvPr/>
        </p:nvPicPr>
        <p:blipFill>
          <a:blip r:embed="rId2" cstate="print"/>
          <a:stretch>
            <a:fillRect/>
          </a:stretch>
        </p:blipFill>
        <p:spPr>
          <a:xfrm>
            <a:off x="985519" y="3517900"/>
            <a:ext cx="4038600" cy="2435860"/>
          </a:xfrm>
          <a:prstGeom prst="rect">
            <a:avLst/>
          </a:prstGeom>
        </p:spPr>
      </p:pic>
      <p:pic>
        <p:nvPicPr>
          <p:cNvPr id="5" name="object 5"/>
          <p:cNvPicPr/>
          <p:nvPr/>
        </p:nvPicPr>
        <p:blipFill>
          <a:blip r:embed="rId3" cstate="print"/>
          <a:stretch>
            <a:fillRect/>
          </a:stretch>
        </p:blipFill>
        <p:spPr>
          <a:xfrm>
            <a:off x="6972300" y="3497579"/>
            <a:ext cx="4038600" cy="2456180"/>
          </a:xfrm>
          <a:prstGeom prst="rect">
            <a:avLst/>
          </a:prstGeom>
        </p:spPr>
      </p:pic>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17</a:t>
            </a:fld>
            <a:endParaRPr spc="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3" y="1823465"/>
            <a:ext cx="10166731" cy="689932"/>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45" dirty="0">
                <a:solidFill>
                  <a:srgbClr val="292929"/>
                </a:solidFill>
                <a:latin typeface="Abadi" panose="020B0604020104020204" pitchFamily="34" charset="0"/>
                <a:cs typeface="Microsoft Sans Serif"/>
              </a:rPr>
              <a:t>Predictive</a:t>
            </a:r>
            <a:r>
              <a:rPr sz="2200" spc="-4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Analysis</a:t>
            </a:r>
            <a:r>
              <a:rPr sz="2200" spc="-3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showed</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that</a:t>
            </a:r>
            <a:r>
              <a:rPr sz="2200" spc="-5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Decision</a:t>
            </a:r>
            <a:r>
              <a:rPr sz="2200" spc="-30"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Tree</a:t>
            </a:r>
            <a:r>
              <a:rPr sz="2200" spc="-3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Classifier </a:t>
            </a:r>
            <a:r>
              <a:rPr sz="2200" dirty="0">
                <a:solidFill>
                  <a:srgbClr val="292929"/>
                </a:solidFill>
                <a:latin typeface="Abadi" panose="020B0604020104020204" pitchFamily="34" charset="0"/>
                <a:cs typeface="Microsoft Sans Serif"/>
              </a:rPr>
              <a:t>is</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best</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model</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predict</a:t>
            </a:r>
            <a:r>
              <a:rPr sz="2200" spc="-3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successful</a:t>
            </a:r>
            <a:r>
              <a:rPr sz="2200" spc="-3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landings,</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having </a:t>
            </a:r>
            <a:r>
              <a:rPr sz="2200" spc="-100" dirty="0">
                <a:solidFill>
                  <a:srgbClr val="292929"/>
                </a:solidFill>
                <a:latin typeface="Abadi" panose="020B0604020104020204" pitchFamily="34" charset="0"/>
                <a:cs typeface="Microsoft Sans Serif"/>
              </a:rPr>
              <a:t>accuracy</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3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87%</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3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accuracy</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for</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test</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data</a:t>
            </a:r>
            <a:r>
              <a:rPr sz="2200" spc="-4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over 94%.</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1456690" cy="582211"/>
          </a:xfrm>
          <a:prstGeom prst="rect">
            <a:avLst/>
          </a:prstGeom>
        </p:spPr>
        <p:txBody>
          <a:bodyPr vert="horz" wrap="square" lIns="0" tIns="12700" rIns="0" bIns="0" rtlCol="0">
            <a:spAutoFit/>
          </a:bodyPr>
          <a:lstStyle/>
          <a:p>
            <a:pPr marL="12700">
              <a:lnSpc>
                <a:spcPct val="100000"/>
              </a:lnSpc>
              <a:spcBef>
                <a:spcPts val="100"/>
              </a:spcBef>
            </a:pPr>
            <a:r>
              <a:rPr sz="3700" spc="-155" dirty="0">
                <a:solidFill>
                  <a:srgbClr val="0948CB"/>
                </a:solidFill>
                <a:latin typeface="Abadi" panose="020B0604020104020204" pitchFamily="34" charset="0"/>
              </a:rPr>
              <a:t>Results</a:t>
            </a:r>
          </a:p>
        </p:txBody>
      </p:sp>
      <p:pic>
        <p:nvPicPr>
          <p:cNvPr id="4" name="object 4"/>
          <p:cNvPicPr/>
          <p:nvPr/>
        </p:nvPicPr>
        <p:blipFill>
          <a:blip r:embed="rId2" cstate="print"/>
          <a:stretch>
            <a:fillRect/>
          </a:stretch>
        </p:blipFill>
        <p:spPr>
          <a:xfrm>
            <a:off x="3535381" y="3136451"/>
            <a:ext cx="3675379" cy="264668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9"/>
              </a:lnSpc>
            </a:pPr>
            <a:fld id="{81D60167-4931-47E6-BA6A-407CBD079E47}" type="slidenum">
              <a:rPr lang="en-KG" spc="25" smtClean="0"/>
              <a:pPr marL="160020">
                <a:lnSpc>
                  <a:spcPts val="1839"/>
                </a:lnSpc>
              </a:pPr>
              <a:t>18</a:t>
            </a:fld>
            <a:endParaRPr spc="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927" y="3870642"/>
            <a:ext cx="9347200" cy="1723389"/>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35" dirty="0">
                <a:solidFill>
                  <a:srgbClr val="292929"/>
                </a:solidFill>
                <a:latin typeface="Abadi" panose="020B0604020104020204" pitchFamily="34" charset="0"/>
                <a:cs typeface="Microsoft Sans Serif"/>
              </a:rPr>
              <a:t>According</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plot</a:t>
            </a:r>
            <a:r>
              <a:rPr sz="2200" spc="1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above,</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 </a:t>
            </a:r>
            <a:r>
              <a:rPr sz="2200" spc="-30" dirty="0">
                <a:solidFill>
                  <a:srgbClr val="292929"/>
                </a:solidFill>
                <a:latin typeface="Abadi" panose="020B0604020104020204" pitchFamily="34" charset="0"/>
                <a:cs typeface="Microsoft Sans Serif"/>
              </a:rPr>
              <a:t>possible</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1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verify</a:t>
            </a:r>
            <a:r>
              <a:rPr sz="2200" dirty="0">
                <a:solidFill>
                  <a:srgbClr val="292929"/>
                </a:solidFill>
                <a:latin typeface="Abadi" panose="020B0604020104020204" pitchFamily="34" charset="0"/>
                <a:cs typeface="Microsoft Sans Serif"/>
              </a:rPr>
              <a:t> that</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best</a:t>
            </a:r>
            <a:r>
              <a:rPr sz="2200" spc="-1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launch</a:t>
            </a:r>
            <a:r>
              <a:rPr sz="2200" spc="1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site</a:t>
            </a:r>
            <a:endParaRPr sz="2200" dirty="0">
              <a:latin typeface="Abadi" panose="020B0604020104020204" pitchFamily="34" charset="0"/>
              <a:cs typeface="Microsoft Sans Serif"/>
            </a:endParaRPr>
          </a:p>
          <a:p>
            <a:pPr marL="241300">
              <a:lnSpc>
                <a:spcPct val="100000"/>
              </a:lnSpc>
              <a:spcBef>
                <a:spcPts val="5"/>
              </a:spcBef>
            </a:pPr>
            <a:r>
              <a:rPr sz="2200" spc="-75" dirty="0">
                <a:solidFill>
                  <a:srgbClr val="292929"/>
                </a:solidFill>
                <a:latin typeface="Abadi" panose="020B0604020104020204" pitchFamily="34" charset="0"/>
                <a:cs typeface="Microsoft Sans Serif"/>
              </a:rPr>
              <a:t>nowadays </a:t>
            </a:r>
            <a:r>
              <a:rPr sz="2200" dirty="0">
                <a:solidFill>
                  <a:srgbClr val="292929"/>
                </a:solidFill>
                <a:latin typeface="Abadi" panose="020B0604020104020204" pitchFamily="34" charset="0"/>
                <a:cs typeface="Microsoft Sans Serif"/>
              </a:rPr>
              <a:t>is</a:t>
            </a:r>
            <a:r>
              <a:rPr sz="2200" spc="-105" dirty="0">
                <a:solidFill>
                  <a:srgbClr val="292929"/>
                </a:solidFill>
                <a:latin typeface="Abadi" panose="020B0604020104020204" pitchFamily="34" charset="0"/>
                <a:cs typeface="Microsoft Sans Serif"/>
              </a:rPr>
              <a:t> </a:t>
            </a:r>
            <a:r>
              <a:rPr sz="2200" spc="-155" dirty="0">
                <a:solidFill>
                  <a:srgbClr val="292929"/>
                </a:solidFill>
                <a:latin typeface="Abadi" panose="020B0604020104020204" pitchFamily="34" charset="0"/>
                <a:cs typeface="Microsoft Sans Serif"/>
              </a:rPr>
              <a:t>CCAF5</a:t>
            </a:r>
            <a:r>
              <a:rPr sz="2200" spc="10" dirty="0">
                <a:solidFill>
                  <a:srgbClr val="292929"/>
                </a:solidFill>
                <a:latin typeface="Abadi" panose="020B0604020104020204" pitchFamily="34" charset="0"/>
                <a:cs typeface="Microsoft Sans Serif"/>
              </a:rPr>
              <a:t> </a:t>
            </a:r>
            <a:r>
              <a:rPr sz="2200" spc="-250" dirty="0">
                <a:solidFill>
                  <a:srgbClr val="292929"/>
                </a:solidFill>
                <a:latin typeface="Abadi" panose="020B0604020104020204" pitchFamily="34" charset="0"/>
                <a:cs typeface="Microsoft Sans Serif"/>
              </a:rPr>
              <a:t>SLC</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40,</a:t>
            </a:r>
            <a:r>
              <a:rPr sz="2200" spc="-1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where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most</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1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recent</a:t>
            </a:r>
            <a:r>
              <a:rPr sz="2200" spc="-1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launches</a:t>
            </a:r>
            <a:r>
              <a:rPr sz="2200" spc="-1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were</a:t>
            </a:r>
            <a:r>
              <a:rPr sz="2200" spc="1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successful;</a:t>
            </a:r>
            <a:endParaRPr sz="22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dirty="0">
                <a:solidFill>
                  <a:srgbClr val="292929"/>
                </a:solidFill>
                <a:latin typeface="Abadi" panose="020B0604020104020204" pitchFamily="34" charset="0"/>
                <a:cs typeface="Microsoft Sans Serif"/>
              </a:rPr>
              <a:t>In</a:t>
            </a:r>
            <a:r>
              <a:rPr sz="2200" spc="-15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second</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place</a:t>
            </a:r>
            <a:r>
              <a:rPr sz="2200" spc="-4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VAFB</a:t>
            </a:r>
            <a:r>
              <a:rPr sz="2200" spc="-25" dirty="0">
                <a:solidFill>
                  <a:srgbClr val="292929"/>
                </a:solidFill>
                <a:latin typeface="Abadi" panose="020B0604020104020204" pitchFamily="34" charset="0"/>
                <a:cs typeface="Microsoft Sans Serif"/>
              </a:rPr>
              <a:t> </a:t>
            </a:r>
            <a:r>
              <a:rPr sz="2200" spc="-254" dirty="0">
                <a:solidFill>
                  <a:srgbClr val="292929"/>
                </a:solidFill>
                <a:latin typeface="Abadi" panose="020B0604020104020204" pitchFamily="34" charset="0"/>
                <a:cs typeface="Microsoft Sans Serif"/>
              </a:rPr>
              <a:t>SLC</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4E</a:t>
            </a:r>
            <a:r>
              <a:rPr sz="2200" spc="-10" dirty="0">
                <a:solidFill>
                  <a:srgbClr val="292929"/>
                </a:solidFill>
                <a:latin typeface="Abadi" panose="020B0604020104020204" pitchFamily="34" charset="0"/>
                <a:cs typeface="Microsoft Sans Serif"/>
              </a:rPr>
              <a:t> and</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third </a:t>
            </a:r>
            <a:r>
              <a:rPr sz="2200" spc="-55" dirty="0">
                <a:solidFill>
                  <a:srgbClr val="292929"/>
                </a:solidFill>
                <a:latin typeface="Abadi" panose="020B0604020104020204" pitchFamily="34" charset="0"/>
                <a:cs typeface="Microsoft Sans Serif"/>
              </a:rPr>
              <a:t>place</a:t>
            </a:r>
            <a:r>
              <a:rPr sz="2200" spc="-2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KSC</a:t>
            </a:r>
            <a:r>
              <a:rPr sz="2200" spc="70" dirty="0">
                <a:solidFill>
                  <a:srgbClr val="292929"/>
                </a:solidFill>
                <a:latin typeface="Abadi" panose="020B0604020104020204" pitchFamily="34" charset="0"/>
                <a:cs typeface="Microsoft Sans Serif"/>
              </a:rPr>
              <a:t> </a:t>
            </a:r>
            <a:r>
              <a:rPr sz="2200" spc="-180" dirty="0">
                <a:solidFill>
                  <a:srgbClr val="292929"/>
                </a:solidFill>
                <a:latin typeface="Abadi" panose="020B0604020104020204" pitchFamily="34" charset="0"/>
                <a:cs typeface="Microsoft Sans Serif"/>
              </a:rPr>
              <a:t>LC</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39A;</a:t>
            </a:r>
            <a:endParaRPr sz="22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dirty="0">
                <a:solidFill>
                  <a:srgbClr val="292929"/>
                </a:solidFill>
                <a:latin typeface="Abadi" panose="020B0604020104020204" pitchFamily="34" charset="0"/>
                <a:cs typeface="Microsoft Sans Serif"/>
              </a:rPr>
              <a:t>It’s</a:t>
            </a:r>
            <a:r>
              <a:rPr sz="2200" spc="-5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also</a:t>
            </a:r>
            <a:r>
              <a:rPr sz="2200" spc="-4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possible</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see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that</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4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general</a:t>
            </a:r>
            <a:r>
              <a:rPr sz="2200" spc="-5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success</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rate</a:t>
            </a:r>
            <a:r>
              <a:rPr sz="2200" spc="-4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improved</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time.</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6026785"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Flight</a:t>
            </a:r>
            <a:r>
              <a:rPr sz="3700" spc="-114"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Number</a:t>
            </a:r>
            <a:r>
              <a:rPr sz="3700" spc="-114"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vs.</a:t>
            </a:r>
            <a:r>
              <a:rPr sz="3700" spc="-120" dirty="0">
                <a:solidFill>
                  <a:srgbClr val="0948CB"/>
                </a:solidFill>
                <a:latin typeface="Abadi" panose="020B0604020104020204" pitchFamily="34" charset="0"/>
              </a:rPr>
              <a:t> </a:t>
            </a:r>
            <a:r>
              <a:rPr sz="3700" spc="-125" dirty="0">
                <a:solidFill>
                  <a:srgbClr val="0948CB"/>
                </a:solidFill>
                <a:latin typeface="Abadi" panose="020B0604020104020204" pitchFamily="34" charset="0"/>
              </a:rPr>
              <a:t>Launch</a:t>
            </a:r>
            <a:r>
              <a:rPr sz="3700" spc="-100" dirty="0">
                <a:solidFill>
                  <a:srgbClr val="0948CB"/>
                </a:solidFill>
                <a:latin typeface="Abadi" panose="020B0604020104020204" pitchFamily="34" charset="0"/>
              </a:rPr>
              <a:t> </a:t>
            </a:r>
            <a:r>
              <a:rPr sz="3700" spc="-75" dirty="0">
                <a:solidFill>
                  <a:srgbClr val="0948CB"/>
                </a:solidFill>
                <a:latin typeface="Abadi" panose="020B0604020104020204" pitchFamily="34" charset="0"/>
              </a:rPr>
              <a:t>Site</a:t>
            </a:r>
          </a:p>
        </p:txBody>
      </p:sp>
      <p:pic>
        <p:nvPicPr>
          <p:cNvPr id="4" name="object 4"/>
          <p:cNvPicPr/>
          <p:nvPr/>
        </p:nvPicPr>
        <p:blipFill>
          <a:blip r:embed="rId2" cstate="print"/>
          <a:stretch>
            <a:fillRect/>
          </a:stretch>
        </p:blipFill>
        <p:spPr>
          <a:xfrm>
            <a:off x="769619" y="1384300"/>
            <a:ext cx="10576560" cy="238506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20</a:t>
            </a:fld>
            <a:endParaRPr spc="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977" y="3959288"/>
            <a:ext cx="10082530" cy="154559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85" dirty="0">
                <a:solidFill>
                  <a:srgbClr val="292929"/>
                </a:solidFill>
                <a:latin typeface="Abadi" panose="020B0604020104020204" pitchFamily="34" charset="0"/>
                <a:cs typeface="Microsoft Sans Serif"/>
              </a:rPr>
              <a:t>Payloads</a:t>
            </a:r>
            <a:r>
              <a:rPr sz="2200" spc="-3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over</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9,000kg</a:t>
            </a:r>
            <a:r>
              <a:rPr sz="2200" spc="-20" dirty="0">
                <a:solidFill>
                  <a:srgbClr val="292929"/>
                </a:solidFill>
                <a:latin typeface="Abadi" panose="020B0604020104020204" pitchFamily="34" charset="0"/>
                <a:cs typeface="Microsoft Sans Serif"/>
              </a:rPr>
              <a:t> (about</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weight</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a:t>
            </a:r>
            <a:r>
              <a:rPr sz="2200" spc="-3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school </a:t>
            </a:r>
            <a:r>
              <a:rPr sz="2200" spc="-55" dirty="0">
                <a:solidFill>
                  <a:srgbClr val="292929"/>
                </a:solidFill>
                <a:latin typeface="Abadi" panose="020B0604020104020204" pitchFamily="34" charset="0"/>
                <a:cs typeface="Microsoft Sans Serif"/>
              </a:rPr>
              <a:t>bus)</a:t>
            </a:r>
            <a:r>
              <a:rPr sz="2200" spc="-3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have</a:t>
            </a:r>
            <a:r>
              <a:rPr sz="2200" spc="-2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excellent</a:t>
            </a:r>
            <a:r>
              <a:rPr sz="2200" spc="-10" dirty="0">
                <a:solidFill>
                  <a:srgbClr val="292929"/>
                </a:solidFill>
                <a:latin typeface="Abadi" panose="020B0604020104020204" pitchFamily="34" charset="0"/>
                <a:cs typeface="Microsoft Sans Serif"/>
              </a:rPr>
              <a:t> success</a:t>
            </a:r>
            <a:endParaRPr sz="2200" dirty="0">
              <a:latin typeface="Abadi" panose="020B0604020104020204" pitchFamily="34" charset="0"/>
              <a:cs typeface="Microsoft Sans Serif"/>
            </a:endParaRPr>
          </a:p>
          <a:p>
            <a:pPr marL="241300">
              <a:lnSpc>
                <a:spcPct val="100000"/>
              </a:lnSpc>
              <a:spcBef>
                <a:spcPts val="5"/>
              </a:spcBef>
            </a:pPr>
            <a:r>
              <a:rPr sz="2200" spc="-10" dirty="0">
                <a:solidFill>
                  <a:srgbClr val="292929"/>
                </a:solidFill>
                <a:latin typeface="Abadi" panose="020B0604020104020204" pitchFamily="34" charset="0"/>
                <a:cs typeface="Microsoft Sans Serif"/>
              </a:rPr>
              <a:t>rate;</a:t>
            </a:r>
            <a:endParaRPr sz="22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85" dirty="0">
                <a:solidFill>
                  <a:srgbClr val="292929"/>
                </a:solidFill>
                <a:latin typeface="Abadi" panose="020B0604020104020204" pitchFamily="34" charset="0"/>
                <a:cs typeface="Microsoft Sans Serif"/>
              </a:rPr>
              <a:t>Payloads</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over</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12,000kg</a:t>
            </a:r>
            <a:r>
              <a:rPr sz="2200" spc="3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seems</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 be</a:t>
            </a:r>
            <a:r>
              <a:rPr sz="2200" spc="3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possible</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only</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20" dirty="0">
                <a:solidFill>
                  <a:srgbClr val="292929"/>
                </a:solidFill>
                <a:latin typeface="Abadi" panose="020B0604020104020204" pitchFamily="34" charset="0"/>
                <a:cs typeface="Microsoft Sans Serif"/>
              </a:rPr>
              <a:t> </a:t>
            </a:r>
            <a:r>
              <a:rPr sz="2200" spc="-250" dirty="0">
                <a:solidFill>
                  <a:srgbClr val="292929"/>
                </a:solidFill>
                <a:latin typeface="Abadi" panose="020B0604020104020204" pitchFamily="34" charset="0"/>
                <a:cs typeface="Microsoft Sans Serif"/>
              </a:rPr>
              <a:t>CCAFS</a:t>
            </a:r>
            <a:r>
              <a:rPr sz="2200" spc="75" dirty="0">
                <a:solidFill>
                  <a:srgbClr val="292929"/>
                </a:solidFill>
                <a:latin typeface="Abadi" panose="020B0604020104020204" pitchFamily="34" charset="0"/>
                <a:cs typeface="Microsoft Sans Serif"/>
              </a:rPr>
              <a:t> </a:t>
            </a:r>
            <a:r>
              <a:rPr sz="2200" spc="-250" dirty="0">
                <a:solidFill>
                  <a:srgbClr val="292929"/>
                </a:solidFill>
                <a:latin typeface="Abadi" panose="020B0604020104020204" pitchFamily="34" charset="0"/>
                <a:cs typeface="Microsoft Sans Serif"/>
              </a:rPr>
              <a:t>SLC</a:t>
            </a:r>
            <a:r>
              <a:rPr sz="2200" spc="8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40</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30" dirty="0">
                <a:solidFill>
                  <a:srgbClr val="292929"/>
                </a:solidFill>
                <a:latin typeface="Abadi" panose="020B0604020104020204" pitchFamily="34" charset="0"/>
                <a:cs typeface="Microsoft Sans Serif"/>
              </a:rPr>
              <a:t> </a:t>
            </a:r>
            <a:r>
              <a:rPr sz="2200" spc="-285" dirty="0">
                <a:solidFill>
                  <a:srgbClr val="292929"/>
                </a:solidFill>
                <a:latin typeface="Abadi" panose="020B0604020104020204" pitchFamily="34" charset="0"/>
                <a:cs typeface="Microsoft Sans Serif"/>
              </a:rPr>
              <a:t>KSC</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LC</a:t>
            </a:r>
            <a:endParaRPr sz="2200" dirty="0">
              <a:latin typeface="Abadi" panose="020B0604020104020204" pitchFamily="34" charset="0"/>
              <a:cs typeface="Microsoft Sans Serif"/>
            </a:endParaRPr>
          </a:p>
          <a:p>
            <a:pPr marL="241300">
              <a:lnSpc>
                <a:spcPct val="100000"/>
              </a:lnSpc>
            </a:pPr>
            <a:r>
              <a:rPr sz="2200" dirty="0">
                <a:solidFill>
                  <a:srgbClr val="292929"/>
                </a:solidFill>
                <a:latin typeface="Abadi" panose="020B0604020104020204" pitchFamily="34" charset="0"/>
                <a:cs typeface="Microsoft Sans Serif"/>
              </a:rPr>
              <a:t>39A</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sites.</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4733925" cy="589915"/>
          </a:xfrm>
          <a:prstGeom prst="rect">
            <a:avLst/>
          </a:prstGeom>
        </p:spPr>
        <p:txBody>
          <a:bodyPr vert="horz" wrap="square" lIns="0" tIns="12700" rIns="0" bIns="0" rtlCol="0">
            <a:spAutoFit/>
          </a:bodyPr>
          <a:lstStyle/>
          <a:p>
            <a:pPr marL="12700">
              <a:lnSpc>
                <a:spcPct val="100000"/>
              </a:lnSpc>
              <a:spcBef>
                <a:spcPts val="100"/>
              </a:spcBef>
            </a:pPr>
            <a:r>
              <a:rPr sz="3700" spc="-120" dirty="0">
                <a:solidFill>
                  <a:srgbClr val="0948CB"/>
                </a:solidFill>
                <a:latin typeface="Abadi" panose="020B0604020104020204" pitchFamily="34" charset="0"/>
              </a:rPr>
              <a:t>Payload</a:t>
            </a:r>
            <a:r>
              <a:rPr sz="3700" spc="-130"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vs.</a:t>
            </a:r>
            <a:r>
              <a:rPr sz="3700" spc="-135" dirty="0">
                <a:solidFill>
                  <a:srgbClr val="0948CB"/>
                </a:solidFill>
                <a:latin typeface="Abadi" panose="020B0604020104020204" pitchFamily="34" charset="0"/>
              </a:rPr>
              <a:t> </a:t>
            </a:r>
            <a:r>
              <a:rPr sz="3700" spc="-130" dirty="0">
                <a:solidFill>
                  <a:srgbClr val="0948CB"/>
                </a:solidFill>
                <a:latin typeface="Abadi" panose="020B0604020104020204" pitchFamily="34" charset="0"/>
              </a:rPr>
              <a:t>Launch</a:t>
            </a:r>
            <a:r>
              <a:rPr sz="3700" spc="-120"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Site</a:t>
            </a:r>
          </a:p>
        </p:txBody>
      </p:sp>
      <p:pic>
        <p:nvPicPr>
          <p:cNvPr id="4" name="object 4"/>
          <p:cNvPicPr/>
          <p:nvPr/>
        </p:nvPicPr>
        <p:blipFill>
          <a:blip r:embed="rId2" cstate="print"/>
          <a:stretch>
            <a:fillRect/>
          </a:stretch>
        </p:blipFill>
        <p:spPr>
          <a:xfrm>
            <a:off x="756919" y="1361439"/>
            <a:ext cx="10678160" cy="238251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21</a:t>
            </a:fld>
            <a:endParaRPr spc="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32267"/>
            <a:ext cx="5565140" cy="359346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2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biggest</a:t>
            </a:r>
            <a:r>
              <a:rPr sz="2200" spc="-2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success</a:t>
            </a:r>
            <a:r>
              <a:rPr sz="2200" spc="-25" dirty="0">
                <a:solidFill>
                  <a:srgbClr val="292929"/>
                </a:solidFill>
                <a:latin typeface="Abadi" panose="020B0604020104020204" pitchFamily="34" charset="0"/>
                <a:cs typeface="Microsoft Sans Serif"/>
              </a:rPr>
              <a:t> rates</a:t>
            </a:r>
            <a:r>
              <a:rPr sz="2200" spc="-3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happens</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orbits:</a:t>
            </a:r>
            <a:endParaRPr sz="2200" dirty="0">
              <a:latin typeface="Abadi" panose="020B0604020104020204" pitchFamily="34" charset="0"/>
              <a:cs typeface="Microsoft Sans Serif"/>
            </a:endParaRPr>
          </a:p>
          <a:p>
            <a:pPr marL="697865" lvl="1" indent="-227965">
              <a:lnSpc>
                <a:spcPct val="100000"/>
              </a:lnSpc>
              <a:spcBef>
                <a:spcPts val="1445"/>
              </a:spcBef>
              <a:buFont typeface="Arial MT"/>
              <a:buChar char="•"/>
              <a:tabLst>
                <a:tab pos="697865" algn="l"/>
              </a:tabLst>
            </a:pPr>
            <a:r>
              <a:rPr sz="1800" spc="-170" dirty="0">
                <a:solidFill>
                  <a:srgbClr val="292929"/>
                </a:solidFill>
                <a:latin typeface="Abadi" panose="020B0604020104020204" pitchFamily="34" charset="0"/>
                <a:cs typeface="Microsoft Sans Serif"/>
              </a:rPr>
              <a:t>ES-</a:t>
            </a:r>
            <a:r>
              <a:rPr sz="1800" spc="-25" dirty="0">
                <a:solidFill>
                  <a:srgbClr val="292929"/>
                </a:solidFill>
                <a:latin typeface="Abadi" panose="020B0604020104020204" pitchFamily="34" charset="0"/>
                <a:cs typeface="Microsoft Sans Serif"/>
              </a:rPr>
              <a:t>L1;</a:t>
            </a:r>
            <a:endParaRPr sz="18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800" spc="-20" dirty="0">
                <a:solidFill>
                  <a:srgbClr val="292929"/>
                </a:solidFill>
                <a:latin typeface="Abadi" panose="020B0604020104020204" pitchFamily="34" charset="0"/>
                <a:cs typeface="Microsoft Sans Serif"/>
              </a:rPr>
              <a:t>GEO;</a:t>
            </a:r>
            <a:endParaRPr sz="18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800" spc="-165" dirty="0">
                <a:solidFill>
                  <a:srgbClr val="292929"/>
                </a:solidFill>
                <a:latin typeface="Abadi" panose="020B0604020104020204" pitchFamily="34" charset="0"/>
                <a:cs typeface="Microsoft Sans Serif"/>
              </a:rPr>
              <a:t>HEO;</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7865" lvl="1" indent="-227965">
              <a:lnSpc>
                <a:spcPct val="100000"/>
              </a:lnSpc>
              <a:spcBef>
                <a:spcPts val="1405"/>
              </a:spcBef>
              <a:buFont typeface="Arial MT"/>
              <a:buChar char="•"/>
              <a:tabLst>
                <a:tab pos="697865" algn="l"/>
              </a:tabLst>
            </a:pPr>
            <a:r>
              <a:rPr sz="1800" spc="-20" dirty="0">
                <a:solidFill>
                  <a:srgbClr val="292929"/>
                </a:solidFill>
                <a:latin typeface="Abadi" panose="020B0604020104020204" pitchFamily="34" charset="0"/>
                <a:cs typeface="Microsoft Sans Serif"/>
              </a:rPr>
              <a:t>SSO.</a:t>
            </a:r>
            <a:endParaRPr sz="1800" dirty="0">
              <a:latin typeface="Abadi" panose="020B0604020104020204" pitchFamily="34" charset="0"/>
              <a:cs typeface="Microsoft Sans Serif"/>
            </a:endParaRPr>
          </a:p>
          <a:p>
            <a:pPr marL="240665" indent="-227965">
              <a:lnSpc>
                <a:spcPct val="100000"/>
              </a:lnSpc>
              <a:spcBef>
                <a:spcPts val="1360"/>
              </a:spcBef>
              <a:buFont typeface="Arial MT"/>
              <a:buChar char="•"/>
              <a:tabLst>
                <a:tab pos="240665" algn="l"/>
              </a:tabLst>
            </a:pPr>
            <a:r>
              <a:rPr sz="2200" spc="-25" dirty="0">
                <a:solidFill>
                  <a:srgbClr val="292929"/>
                </a:solidFill>
                <a:latin typeface="Abadi" panose="020B0604020104020204" pitchFamily="34" charset="0"/>
                <a:cs typeface="Microsoft Sans Serif"/>
              </a:rPr>
              <a:t>Followed</a:t>
            </a:r>
            <a:r>
              <a:rPr sz="2200" spc="-11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by:</a:t>
            </a:r>
            <a:endParaRPr sz="2200" dirty="0">
              <a:latin typeface="Abadi" panose="020B0604020104020204" pitchFamily="34" charset="0"/>
              <a:cs typeface="Microsoft Sans Serif"/>
            </a:endParaRPr>
          </a:p>
          <a:p>
            <a:pPr marL="697865" lvl="1" indent="-227965">
              <a:lnSpc>
                <a:spcPct val="100000"/>
              </a:lnSpc>
              <a:spcBef>
                <a:spcPts val="1440"/>
              </a:spcBef>
              <a:buFont typeface="Arial MT"/>
              <a:buChar char="•"/>
              <a:tabLst>
                <a:tab pos="697865" algn="l"/>
              </a:tabLst>
            </a:pPr>
            <a:r>
              <a:rPr sz="1800" spc="-145" dirty="0">
                <a:solidFill>
                  <a:srgbClr val="292929"/>
                </a:solidFill>
                <a:latin typeface="Abadi" panose="020B0604020104020204" pitchFamily="34" charset="0"/>
                <a:cs typeface="Microsoft Sans Serif"/>
              </a:rPr>
              <a:t>VLEO</a:t>
            </a:r>
            <a:r>
              <a:rPr sz="1800" spc="2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(above</a:t>
            </a:r>
            <a:r>
              <a:rPr sz="1800" dirty="0">
                <a:solidFill>
                  <a:srgbClr val="292929"/>
                </a:solidFill>
                <a:latin typeface="Abadi" panose="020B0604020104020204" pitchFamily="34" charset="0"/>
                <a:cs typeface="Microsoft Sans Serif"/>
              </a:rPr>
              <a:t> 80%);</a:t>
            </a:r>
            <a:r>
              <a:rPr sz="1800" spc="2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7865" lvl="1" indent="-227965">
              <a:lnSpc>
                <a:spcPct val="100000"/>
              </a:lnSpc>
              <a:spcBef>
                <a:spcPts val="1400"/>
              </a:spcBef>
              <a:buFont typeface="Arial MT"/>
              <a:buChar char="•"/>
              <a:tabLst>
                <a:tab pos="697865" algn="l"/>
              </a:tabLst>
            </a:pPr>
            <a:r>
              <a:rPr sz="1800" spc="-120" dirty="0">
                <a:solidFill>
                  <a:srgbClr val="292929"/>
                </a:solidFill>
                <a:latin typeface="Abadi" panose="020B0604020104020204" pitchFamily="34" charset="0"/>
                <a:cs typeface="Microsoft Sans Serif"/>
              </a:rPr>
              <a:t>LFO</a:t>
            </a:r>
            <a:r>
              <a:rPr sz="180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(above</a:t>
            </a:r>
            <a:r>
              <a:rPr sz="1800" spc="-2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70%).</a:t>
            </a:r>
            <a:endParaRPr sz="18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8012618" cy="689932"/>
          </a:xfrm>
          <a:prstGeom prst="rect">
            <a:avLst/>
          </a:prstGeom>
        </p:spPr>
        <p:txBody>
          <a:bodyPr vert="horz" wrap="square" lIns="0" tIns="12700" rIns="0" bIns="0" rtlCol="0">
            <a:spAutoFit/>
          </a:bodyPr>
          <a:lstStyle/>
          <a:p>
            <a:pPr marL="12700">
              <a:lnSpc>
                <a:spcPct val="100000"/>
              </a:lnSpc>
              <a:spcBef>
                <a:spcPts val="100"/>
              </a:spcBef>
            </a:pPr>
            <a:r>
              <a:rPr spc="-254" dirty="0">
                <a:solidFill>
                  <a:srgbClr val="0948CB"/>
                </a:solidFill>
                <a:latin typeface="Abadi" panose="020B0604020104020204" pitchFamily="34" charset="0"/>
              </a:rPr>
              <a:t>Success</a:t>
            </a:r>
            <a:r>
              <a:rPr spc="5" dirty="0">
                <a:solidFill>
                  <a:srgbClr val="0948CB"/>
                </a:solidFill>
                <a:latin typeface="Abadi" panose="020B0604020104020204" pitchFamily="34" charset="0"/>
              </a:rPr>
              <a:t> </a:t>
            </a:r>
            <a:r>
              <a:rPr spc="-170" dirty="0">
                <a:solidFill>
                  <a:srgbClr val="0948CB"/>
                </a:solidFill>
                <a:latin typeface="Abadi" panose="020B0604020104020204" pitchFamily="34" charset="0"/>
              </a:rPr>
              <a:t>Rate</a:t>
            </a:r>
            <a:r>
              <a:rPr spc="-25" dirty="0">
                <a:solidFill>
                  <a:srgbClr val="0948CB"/>
                </a:solidFill>
                <a:latin typeface="Abadi" panose="020B0604020104020204" pitchFamily="34" charset="0"/>
              </a:rPr>
              <a:t> </a:t>
            </a:r>
            <a:r>
              <a:rPr spc="-70" dirty="0">
                <a:solidFill>
                  <a:srgbClr val="0948CB"/>
                </a:solidFill>
                <a:latin typeface="Abadi" panose="020B0604020104020204" pitchFamily="34" charset="0"/>
              </a:rPr>
              <a:t>vs.</a:t>
            </a:r>
            <a:r>
              <a:rPr spc="-5" dirty="0">
                <a:solidFill>
                  <a:srgbClr val="0948CB"/>
                </a:solidFill>
                <a:latin typeface="Abadi" panose="020B0604020104020204" pitchFamily="34" charset="0"/>
              </a:rPr>
              <a:t> </a:t>
            </a:r>
            <a:r>
              <a:rPr dirty="0">
                <a:solidFill>
                  <a:srgbClr val="0948CB"/>
                </a:solidFill>
                <a:latin typeface="Abadi" panose="020B0604020104020204" pitchFamily="34" charset="0"/>
              </a:rPr>
              <a:t>Orbit</a:t>
            </a:r>
            <a:r>
              <a:rPr spc="-15" dirty="0">
                <a:solidFill>
                  <a:srgbClr val="0948CB"/>
                </a:solidFill>
                <a:latin typeface="Abadi" panose="020B0604020104020204" pitchFamily="34" charset="0"/>
              </a:rPr>
              <a:t> </a:t>
            </a:r>
            <a:r>
              <a:rPr spc="-145" dirty="0">
                <a:solidFill>
                  <a:srgbClr val="0948CB"/>
                </a:solidFill>
                <a:latin typeface="Abadi" panose="020B0604020104020204" pitchFamily="34" charset="0"/>
              </a:rPr>
              <a:t>Type</a:t>
            </a:r>
          </a:p>
        </p:txBody>
      </p:sp>
      <p:pic>
        <p:nvPicPr>
          <p:cNvPr id="4" name="object 4"/>
          <p:cNvPicPr/>
          <p:nvPr/>
        </p:nvPicPr>
        <p:blipFill>
          <a:blip r:embed="rId2" cstate="print"/>
          <a:stretch>
            <a:fillRect/>
          </a:stretch>
        </p:blipFill>
        <p:spPr>
          <a:xfrm>
            <a:off x="7741919" y="1869439"/>
            <a:ext cx="3543300" cy="266700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22</a:t>
            </a:fld>
            <a:endParaRPr spc="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087379"/>
            <a:ext cx="9236075" cy="1386840"/>
          </a:xfrm>
          <a:prstGeom prst="rect">
            <a:avLst/>
          </a:prstGeom>
        </p:spPr>
        <p:txBody>
          <a:bodyPr vert="horz" wrap="square" lIns="0" tIns="189865" rIns="0" bIns="0" rtlCol="0">
            <a:spAutoFit/>
          </a:bodyPr>
          <a:lstStyle/>
          <a:p>
            <a:pPr marL="240665" indent="-227965">
              <a:lnSpc>
                <a:spcPct val="100000"/>
              </a:lnSpc>
              <a:spcBef>
                <a:spcPts val="1495"/>
              </a:spcBef>
              <a:buFont typeface="Arial MT"/>
              <a:buChar char="•"/>
              <a:tabLst>
                <a:tab pos="240665" algn="l"/>
              </a:tabLst>
            </a:pPr>
            <a:r>
              <a:rPr sz="2200" spc="-35" dirty="0">
                <a:solidFill>
                  <a:srgbClr val="292929"/>
                </a:solidFill>
                <a:latin typeface="Abadi" panose="020B0604020104020204" pitchFamily="34" charset="0"/>
                <a:cs typeface="Microsoft Sans Serif"/>
              </a:rPr>
              <a:t>Apparently,</a:t>
            </a:r>
            <a:r>
              <a:rPr sz="2200" spc="-5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success</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rate</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improved</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time</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all</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orbits;</a:t>
            </a:r>
            <a:endParaRPr sz="220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175" dirty="0">
                <a:solidFill>
                  <a:srgbClr val="292929"/>
                </a:solidFill>
                <a:latin typeface="Abadi" panose="020B0604020104020204" pitchFamily="34" charset="0"/>
                <a:cs typeface="Microsoft Sans Serif"/>
              </a:rPr>
              <a:t>VLEO</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a:t>
            </a:r>
            <a:r>
              <a:rPr sz="2200" spc="-35" dirty="0">
                <a:solidFill>
                  <a:srgbClr val="292929"/>
                </a:solidFill>
                <a:latin typeface="Abadi" panose="020B0604020104020204" pitchFamily="34" charset="0"/>
                <a:cs typeface="Microsoft Sans Serif"/>
              </a:rPr>
              <a:t> </a:t>
            </a:r>
            <a:r>
              <a:rPr sz="2200" spc="-125" dirty="0">
                <a:solidFill>
                  <a:srgbClr val="292929"/>
                </a:solidFill>
                <a:latin typeface="Abadi" panose="020B0604020104020204" pitchFamily="34" charset="0"/>
                <a:cs typeface="Microsoft Sans Serif"/>
              </a:rPr>
              <a:t>seems</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new</a:t>
            </a:r>
            <a:r>
              <a:rPr sz="2200" spc="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business</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opportunity,</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due</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recent</a:t>
            </a:r>
            <a:r>
              <a:rPr sz="22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increase</a:t>
            </a:r>
            <a:r>
              <a:rPr sz="2200" dirty="0">
                <a:solidFill>
                  <a:srgbClr val="292929"/>
                </a:solidFill>
                <a:latin typeface="Abadi" panose="020B0604020104020204" pitchFamily="34" charset="0"/>
                <a:cs typeface="Microsoft Sans Serif"/>
              </a:rPr>
              <a:t> of</a:t>
            </a:r>
            <a:r>
              <a:rPr sz="2200" spc="-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its</a:t>
            </a:r>
            <a:endParaRPr sz="2200">
              <a:latin typeface="Abadi" panose="020B0604020104020204" pitchFamily="34" charset="0"/>
              <a:cs typeface="Microsoft Sans Serif"/>
            </a:endParaRPr>
          </a:p>
          <a:p>
            <a:pPr marL="241300">
              <a:lnSpc>
                <a:spcPct val="100000"/>
              </a:lnSpc>
            </a:pPr>
            <a:r>
              <a:rPr sz="2200" spc="-10" dirty="0">
                <a:solidFill>
                  <a:srgbClr val="292929"/>
                </a:solidFill>
                <a:latin typeface="Abadi" panose="020B0604020104020204" pitchFamily="34" charset="0"/>
                <a:cs typeface="Microsoft Sans Serif"/>
              </a:rPr>
              <a:t>frequency.</a:t>
            </a:r>
            <a:endParaRPr sz="220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8079853"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Flight</a:t>
            </a:r>
            <a:r>
              <a:rPr sz="3700" spc="-70"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Number</a:t>
            </a:r>
            <a:r>
              <a:rPr sz="3700" spc="-70" dirty="0">
                <a:solidFill>
                  <a:srgbClr val="0948CB"/>
                </a:solidFill>
                <a:latin typeface="Abadi" panose="020B0604020104020204" pitchFamily="34" charset="0"/>
              </a:rPr>
              <a:t> vs.</a:t>
            </a:r>
            <a:r>
              <a:rPr sz="3700" spc="-80" dirty="0">
                <a:solidFill>
                  <a:srgbClr val="0948CB"/>
                </a:solidFill>
                <a:latin typeface="Abadi" panose="020B0604020104020204" pitchFamily="34" charset="0"/>
              </a:rPr>
              <a:t> </a:t>
            </a:r>
            <a:r>
              <a:rPr sz="3700" dirty="0">
                <a:solidFill>
                  <a:srgbClr val="0948CB"/>
                </a:solidFill>
                <a:latin typeface="Abadi" panose="020B0604020104020204" pitchFamily="34" charset="0"/>
              </a:rPr>
              <a:t>Orbit</a:t>
            </a:r>
            <a:r>
              <a:rPr sz="3700" spc="-60" dirty="0">
                <a:solidFill>
                  <a:srgbClr val="0948CB"/>
                </a:solidFill>
                <a:latin typeface="Abadi" panose="020B0604020104020204" pitchFamily="34" charset="0"/>
              </a:rPr>
              <a:t> </a:t>
            </a:r>
            <a:r>
              <a:rPr sz="3700" spc="-140" dirty="0">
                <a:solidFill>
                  <a:srgbClr val="0948CB"/>
                </a:solidFill>
                <a:latin typeface="Abadi" panose="020B0604020104020204" pitchFamily="34" charset="0"/>
              </a:rPr>
              <a:t>Type</a:t>
            </a:r>
          </a:p>
        </p:txBody>
      </p:sp>
      <p:pic>
        <p:nvPicPr>
          <p:cNvPr id="4" name="object 4"/>
          <p:cNvPicPr/>
          <p:nvPr/>
        </p:nvPicPr>
        <p:blipFill>
          <a:blip r:embed="rId2" cstate="print"/>
          <a:stretch>
            <a:fillRect/>
          </a:stretch>
        </p:blipFill>
        <p:spPr>
          <a:xfrm>
            <a:off x="769619" y="1597660"/>
            <a:ext cx="10688320" cy="237998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23</a:t>
            </a:fld>
            <a:endParaRPr spc="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3662731"/>
            <a:ext cx="9758045" cy="1566545"/>
          </a:xfrm>
          <a:prstGeom prst="rect">
            <a:avLst/>
          </a:prstGeom>
        </p:spPr>
        <p:txBody>
          <a:bodyPr vert="horz" wrap="square" lIns="0" tIns="191135" rIns="0" bIns="0" rtlCol="0">
            <a:spAutoFit/>
          </a:bodyPr>
          <a:lstStyle/>
          <a:p>
            <a:pPr marL="240665" indent="-227965">
              <a:lnSpc>
                <a:spcPct val="100000"/>
              </a:lnSpc>
              <a:spcBef>
                <a:spcPts val="1505"/>
              </a:spcBef>
              <a:buFont typeface="Arial MT"/>
              <a:buChar char="•"/>
              <a:tabLst>
                <a:tab pos="240665" algn="l"/>
              </a:tabLst>
            </a:pPr>
            <a:r>
              <a:rPr sz="2200" spc="-40" dirty="0">
                <a:solidFill>
                  <a:srgbClr val="292929"/>
                </a:solidFill>
                <a:latin typeface="Abadi" panose="020B0604020104020204" pitchFamily="34" charset="0"/>
                <a:cs typeface="Microsoft Sans Serif"/>
              </a:rPr>
              <a:t>Apparently,</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there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is</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no</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relation</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between</a:t>
            </a:r>
            <a:r>
              <a:rPr sz="2200" spc="-4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 </a:t>
            </a:r>
            <a:r>
              <a:rPr sz="2200" dirty="0">
                <a:solidFill>
                  <a:srgbClr val="292929"/>
                </a:solidFill>
                <a:latin typeface="Abadi" panose="020B0604020104020204" pitchFamily="34" charset="0"/>
                <a:cs typeface="Microsoft Sans Serif"/>
              </a:rPr>
              <a:t>and</a:t>
            </a:r>
            <a:r>
              <a:rPr sz="2200" spc="-3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success</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rate</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a:t>
            </a:r>
            <a:r>
              <a:rPr sz="2200" spc="-45"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GTO;</a:t>
            </a:r>
            <a:endParaRPr sz="2200" dirty="0">
              <a:latin typeface="Abadi" panose="020B0604020104020204" pitchFamily="34" charset="0"/>
              <a:cs typeface="Microsoft Sans Serif"/>
            </a:endParaRPr>
          </a:p>
          <a:p>
            <a:pPr marL="240665" indent="-227965">
              <a:lnSpc>
                <a:spcPct val="100000"/>
              </a:lnSpc>
              <a:spcBef>
                <a:spcPts val="1405"/>
              </a:spcBef>
              <a:buFont typeface="Arial MT"/>
              <a:buChar char="•"/>
              <a:tabLst>
                <a:tab pos="240665" algn="l"/>
              </a:tabLst>
            </a:pPr>
            <a:r>
              <a:rPr sz="2200" spc="-254" dirty="0">
                <a:solidFill>
                  <a:srgbClr val="292929"/>
                </a:solidFill>
                <a:latin typeface="Abadi" panose="020B0604020104020204" pitchFamily="34" charset="0"/>
                <a:cs typeface="Microsoft Sans Serif"/>
              </a:rPr>
              <a:t>ISS</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a:t>
            </a:r>
            <a:r>
              <a:rPr sz="2200" spc="-11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has</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widest</a:t>
            </a:r>
            <a:r>
              <a:rPr sz="2200" spc="-2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range</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3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good</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rate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success;</a:t>
            </a:r>
            <a:endParaRPr sz="2200" dirty="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90" dirty="0">
                <a:solidFill>
                  <a:srgbClr val="292929"/>
                </a:solidFill>
                <a:latin typeface="Abadi" panose="020B0604020104020204" pitchFamily="34" charset="0"/>
                <a:cs typeface="Microsoft Sans Serif"/>
              </a:rPr>
              <a:t>There</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few</a:t>
            </a:r>
            <a:r>
              <a:rPr sz="2200" spc="-2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launches</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orbits</a:t>
            </a:r>
            <a:r>
              <a:rPr sz="2200" spc="-20" dirty="0">
                <a:solidFill>
                  <a:srgbClr val="292929"/>
                </a:solidFill>
                <a:latin typeface="Abadi" panose="020B0604020104020204" pitchFamily="34" charset="0"/>
                <a:cs typeface="Microsoft Sans Serif"/>
              </a:rPr>
              <a:t> </a:t>
            </a:r>
            <a:r>
              <a:rPr sz="2200" spc="-254" dirty="0">
                <a:solidFill>
                  <a:srgbClr val="292929"/>
                </a:solidFill>
                <a:latin typeface="Abadi" panose="020B0604020104020204" pitchFamily="34" charset="0"/>
                <a:cs typeface="Microsoft Sans Serif"/>
              </a:rPr>
              <a:t>SO</a:t>
            </a:r>
            <a:r>
              <a:rPr sz="2200" spc="7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and</a:t>
            </a:r>
            <a:r>
              <a:rPr sz="2200" spc="-20" dirty="0">
                <a:solidFill>
                  <a:srgbClr val="292929"/>
                </a:solidFill>
                <a:latin typeface="Abadi" panose="020B0604020104020204" pitchFamily="34" charset="0"/>
                <a:cs typeface="Microsoft Sans Serif"/>
              </a:rPr>
              <a:t> GEO.</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4536440" cy="582211"/>
          </a:xfrm>
          <a:prstGeom prst="rect">
            <a:avLst/>
          </a:prstGeom>
        </p:spPr>
        <p:txBody>
          <a:bodyPr vert="horz" wrap="square" lIns="0" tIns="12700" rIns="0" bIns="0" rtlCol="0">
            <a:spAutoFit/>
          </a:bodyPr>
          <a:lstStyle/>
          <a:p>
            <a:pPr marL="12700">
              <a:lnSpc>
                <a:spcPct val="100000"/>
              </a:lnSpc>
              <a:spcBef>
                <a:spcPts val="100"/>
              </a:spcBef>
            </a:pPr>
            <a:r>
              <a:rPr sz="3700" spc="-120" dirty="0">
                <a:solidFill>
                  <a:srgbClr val="0948CB"/>
                </a:solidFill>
                <a:latin typeface="Abadi" panose="020B0604020104020204" pitchFamily="34" charset="0"/>
              </a:rPr>
              <a:t>Payload</a:t>
            </a:r>
            <a:r>
              <a:rPr sz="3700" spc="-75"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vs.</a:t>
            </a:r>
            <a:r>
              <a:rPr sz="3700" spc="-75" dirty="0">
                <a:solidFill>
                  <a:srgbClr val="0948CB"/>
                </a:solidFill>
                <a:latin typeface="Abadi" panose="020B0604020104020204" pitchFamily="34" charset="0"/>
              </a:rPr>
              <a:t> </a:t>
            </a:r>
            <a:r>
              <a:rPr sz="3700" dirty="0">
                <a:solidFill>
                  <a:srgbClr val="0948CB"/>
                </a:solidFill>
                <a:latin typeface="Abadi" panose="020B0604020104020204" pitchFamily="34" charset="0"/>
              </a:rPr>
              <a:t>Orbit</a:t>
            </a:r>
            <a:r>
              <a:rPr sz="3700" spc="-55" dirty="0">
                <a:solidFill>
                  <a:srgbClr val="0948CB"/>
                </a:solidFill>
                <a:latin typeface="Abadi" panose="020B0604020104020204" pitchFamily="34" charset="0"/>
              </a:rPr>
              <a:t> </a:t>
            </a:r>
            <a:r>
              <a:rPr sz="3700" spc="-140" dirty="0">
                <a:solidFill>
                  <a:srgbClr val="0948CB"/>
                </a:solidFill>
                <a:latin typeface="Abadi" panose="020B0604020104020204" pitchFamily="34" charset="0"/>
              </a:rPr>
              <a:t>Type</a:t>
            </a:r>
          </a:p>
        </p:txBody>
      </p:sp>
      <p:pic>
        <p:nvPicPr>
          <p:cNvPr id="4" name="object 4"/>
          <p:cNvPicPr/>
          <p:nvPr/>
        </p:nvPicPr>
        <p:blipFill>
          <a:blip r:embed="rId2" cstate="print"/>
          <a:stretch>
            <a:fillRect/>
          </a:stretch>
        </p:blipFill>
        <p:spPr>
          <a:xfrm>
            <a:off x="769619" y="1442719"/>
            <a:ext cx="10688320" cy="238251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24</a:t>
            </a:fld>
            <a:endParaRPr spc="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85975"/>
            <a:ext cx="5510530" cy="188023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50" dirty="0">
                <a:solidFill>
                  <a:srgbClr val="292929"/>
                </a:solidFill>
                <a:latin typeface="Abadi" panose="020B0604020104020204" pitchFamily="34" charset="0"/>
                <a:cs typeface="Microsoft Sans Serif"/>
              </a:rPr>
              <a:t>Success</a:t>
            </a:r>
            <a:r>
              <a:rPr sz="2200" dirty="0">
                <a:solidFill>
                  <a:srgbClr val="292929"/>
                </a:solidFill>
                <a:latin typeface="Abadi" panose="020B0604020104020204" pitchFamily="34" charset="0"/>
                <a:cs typeface="Microsoft Sans Serif"/>
              </a:rPr>
              <a:t> rate</a:t>
            </a:r>
            <a:r>
              <a:rPr sz="2200" spc="-4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started</a:t>
            </a:r>
            <a:r>
              <a:rPr sz="2200" spc="-4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increasing</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a:t>
            </a:r>
            <a:r>
              <a:rPr sz="2200" spc="-2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2013</a:t>
            </a:r>
            <a:r>
              <a:rPr sz="2200" spc="-2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and</a:t>
            </a:r>
            <a:endParaRPr sz="2200">
              <a:latin typeface="Abadi" panose="020B0604020104020204" pitchFamily="34" charset="0"/>
              <a:cs typeface="Microsoft Sans Serif"/>
            </a:endParaRPr>
          </a:p>
          <a:p>
            <a:pPr marL="241300">
              <a:lnSpc>
                <a:spcPct val="100000"/>
              </a:lnSpc>
            </a:pPr>
            <a:r>
              <a:rPr sz="2200" dirty="0">
                <a:solidFill>
                  <a:srgbClr val="292929"/>
                </a:solidFill>
                <a:latin typeface="Abadi" panose="020B0604020104020204" pitchFamily="34" charset="0"/>
                <a:cs typeface="Microsoft Sans Serif"/>
              </a:rPr>
              <a:t>kept</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until</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2020;</a:t>
            </a:r>
            <a:endParaRPr sz="2200">
              <a:latin typeface="Abadi" panose="020B0604020104020204" pitchFamily="34" charset="0"/>
              <a:cs typeface="Microsoft Sans Serif"/>
            </a:endParaRPr>
          </a:p>
          <a:p>
            <a:pPr marL="241300" marR="448945" indent="-228600">
              <a:lnSpc>
                <a:spcPct val="100000"/>
              </a:lnSpc>
              <a:spcBef>
                <a:spcPts val="1400"/>
              </a:spcBef>
              <a:buFont typeface="Arial MT"/>
              <a:buChar char="•"/>
              <a:tabLst>
                <a:tab pos="241300" algn="l"/>
              </a:tabLst>
            </a:pPr>
            <a:r>
              <a:rPr sz="2200" dirty="0">
                <a:solidFill>
                  <a:srgbClr val="292929"/>
                </a:solidFill>
                <a:latin typeface="Abadi" panose="020B0604020104020204" pitchFamily="34" charset="0"/>
                <a:cs typeface="Microsoft Sans Serif"/>
              </a:rPr>
              <a:t>It</a:t>
            </a:r>
            <a:r>
              <a:rPr sz="2200" spc="-15"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seems</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that</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first</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three</a:t>
            </a:r>
            <a:r>
              <a:rPr sz="2200" spc="-1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years</a:t>
            </a:r>
            <a:r>
              <a:rPr sz="2200" spc="-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were</a:t>
            </a:r>
            <a:r>
              <a:rPr sz="2200" spc="-1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a </a:t>
            </a:r>
            <a:r>
              <a:rPr sz="2200" dirty="0">
                <a:solidFill>
                  <a:srgbClr val="292929"/>
                </a:solidFill>
                <a:latin typeface="Abadi" panose="020B0604020104020204" pitchFamily="34" charset="0"/>
                <a:cs typeface="Microsoft Sans Serif"/>
              </a:rPr>
              <a:t>period</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adjusts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40" dirty="0">
                <a:solidFill>
                  <a:srgbClr val="292929"/>
                </a:solidFill>
                <a:latin typeface="Abadi" panose="020B0604020104020204" pitchFamily="34" charset="0"/>
                <a:cs typeface="Microsoft Sans Serif"/>
              </a:rPr>
              <a:t> improvement</a:t>
            </a:r>
            <a:r>
              <a:rPr sz="2200" spc="-6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of </a:t>
            </a:r>
            <a:r>
              <a:rPr sz="2200" spc="-10" dirty="0">
                <a:solidFill>
                  <a:srgbClr val="292929"/>
                </a:solidFill>
                <a:latin typeface="Abadi" panose="020B0604020104020204" pitchFamily="34" charset="0"/>
                <a:cs typeface="Microsoft Sans Serif"/>
              </a:rPr>
              <a:t>technology.</a:t>
            </a:r>
            <a:endParaRPr sz="220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800090" cy="582211"/>
          </a:xfrm>
          <a:prstGeom prst="rect">
            <a:avLst/>
          </a:prstGeom>
        </p:spPr>
        <p:txBody>
          <a:bodyPr vert="horz" wrap="square" lIns="0" tIns="12700" rIns="0" bIns="0" rtlCol="0">
            <a:spAutoFit/>
          </a:bodyPr>
          <a:lstStyle/>
          <a:p>
            <a:pPr marL="12700">
              <a:lnSpc>
                <a:spcPct val="100000"/>
              </a:lnSpc>
              <a:spcBef>
                <a:spcPts val="100"/>
              </a:spcBef>
            </a:pPr>
            <a:r>
              <a:rPr sz="3700" spc="-135" dirty="0">
                <a:solidFill>
                  <a:srgbClr val="0948CB"/>
                </a:solidFill>
                <a:latin typeface="Abadi" panose="020B0604020104020204" pitchFamily="34" charset="0"/>
              </a:rPr>
              <a:t>Launch</a:t>
            </a:r>
            <a:r>
              <a:rPr sz="3700" spc="-15" dirty="0">
                <a:solidFill>
                  <a:srgbClr val="0948CB"/>
                </a:solidFill>
                <a:latin typeface="Abadi" panose="020B0604020104020204" pitchFamily="34" charset="0"/>
              </a:rPr>
              <a:t> </a:t>
            </a:r>
            <a:r>
              <a:rPr sz="3700" spc="-260" dirty="0">
                <a:solidFill>
                  <a:srgbClr val="0948CB"/>
                </a:solidFill>
                <a:latin typeface="Abadi" panose="020B0604020104020204" pitchFamily="34" charset="0"/>
              </a:rPr>
              <a:t>Success</a:t>
            </a:r>
            <a:r>
              <a:rPr sz="3700" spc="15" dirty="0">
                <a:solidFill>
                  <a:srgbClr val="0948CB"/>
                </a:solidFill>
                <a:latin typeface="Abadi" panose="020B0604020104020204" pitchFamily="34" charset="0"/>
              </a:rPr>
              <a:t> </a:t>
            </a:r>
            <a:r>
              <a:rPr sz="3700" spc="-125" dirty="0">
                <a:solidFill>
                  <a:srgbClr val="0948CB"/>
                </a:solidFill>
                <a:latin typeface="Abadi" panose="020B0604020104020204" pitchFamily="34" charset="0"/>
              </a:rPr>
              <a:t>Yearly</a:t>
            </a:r>
            <a:r>
              <a:rPr sz="3700" spc="-30"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Trend</a:t>
            </a:r>
          </a:p>
        </p:txBody>
      </p:sp>
      <p:pic>
        <p:nvPicPr>
          <p:cNvPr id="4" name="object 4"/>
          <p:cNvPicPr/>
          <p:nvPr/>
        </p:nvPicPr>
        <p:blipFill>
          <a:blip r:embed="rId2" cstate="print"/>
          <a:stretch>
            <a:fillRect/>
          </a:stretch>
        </p:blipFill>
        <p:spPr>
          <a:xfrm>
            <a:off x="7741919" y="2070100"/>
            <a:ext cx="3543300" cy="249428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25</a:t>
            </a:fld>
            <a:endParaRPr spc="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07380"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25" dirty="0">
                <a:solidFill>
                  <a:srgbClr val="292929"/>
                </a:solidFill>
                <a:latin typeface="Abadi" panose="020B0604020104020204" pitchFamily="34" charset="0"/>
                <a:cs typeface="Microsoft Sans Serif"/>
              </a:rPr>
              <a:t>According</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data,</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there</a:t>
            </a:r>
            <a:r>
              <a:rPr sz="2200" spc="-4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four</a:t>
            </a:r>
            <a:r>
              <a:rPr sz="2200" spc="-7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4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sites:</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26</a:t>
            </a:fld>
            <a:endParaRPr spc="50" dirty="0"/>
          </a:p>
        </p:txBody>
      </p:sp>
      <p:sp>
        <p:nvSpPr>
          <p:cNvPr id="3" name="object 3"/>
          <p:cNvSpPr txBox="1"/>
          <p:nvPr/>
        </p:nvSpPr>
        <p:spPr>
          <a:xfrm>
            <a:off x="848994" y="4920932"/>
            <a:ext cx="9072880" cy="69659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10" dirty="0">
                <a:solidFill>
                  <a:srgbClr val="292929"/>
                </a:solidFill>
                <a:latin typeface="Abadi" panose="020B0604020104020204" pitchFamily="34" charset="0"/>
                <a:cs typeface="Microsoft Sans Serif"/>
              </a:rPr>
              <a:t>They</a:t>
            </a:r>
            <a:r>
              <a:rPr sz="2200" spc="-5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obtained</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4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selecting</a:t>
            </a:r>
            <a:r>
              <a:rPr sz="2200" spc="-4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unique</a:t>
            </a:r>
            <a:r>
              <a:rPr sz="2200" spc="-3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“launch_site”</a:t>
            </a:r>
            <a:r>
              <a:rPr sz="2200" spc="-4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values</a:t>
            </a:r>
            <a:endParaRPr sz="2200">
              <a:latin typeface="Abadi" panose="020B0604020104020204" pitchFamily="34" charset="0"/>
              <a:cs typeface="Microsoft Sans Serif"/>
            </a:endParaRPr>
          </a:p>
          <a:p>
            <a:pPr marL="241300">
              <a:lnSpc>
                <a:spcPct val="100000"/>
              </a:lnSpc>
              <a:spcBef>
                <a:spcPts val="5"/>
              </a:spcBef>
            </a:pPr>
            <a:r>
              <a:rPr sz="2200" dirty="0">
                <a:solidFill>
                  <a:srgbClr val="292929"/>
                </a:solidFill>
                <a:latin typeface="Abadi" panose="020B0604020104020204" pitchFamily="34" charset="0"/>
                <a:cs typeface="Microsoft Sans Serif"/>
              </a:rPr>
              <a:t>from</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dataset.</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All</a:t>
            </a:r>
            <a:r>
              <a:rPr sz="3700" spc="-90" dirty="0">
                <a:solidFill>
                  <a:srgbClr val="0948CB"/>
                </a:solidFill>
                <a:latin typeface="Abadi" panose="020B0604020104020204" pitchFamily="34" charset="0"/>
              </a:rPr>
              <a:t> </a:t>
            </a:r>
            <a:r>
              <a:rPr sz="3700" spc="-135" dirty="0">
                <a:solidFill>
                  <a:srgbClr val="0948CB"/>
                </a:solidFill>
                <a:latin typeface="Abadi" panose="020B0604020104020204" pitchFamily="34" charset="0"/>
              </a:rPr>
              <a:t>Launch</a:t>
            </a:r>
            <a:r>
              <a:rPr sz="3700" spc="-70" dirty="0">
                <a:solidFill>
                  <a:srgbClr val="0948CB"/>
                </a:solidFill>
                <a:latin typeface="Abadi" panose="020B0604020104020204" pitchFamily="34" charset="0"/>
              </a:rPr>
              <a:t> </a:t>
            </a:r>
            <a:r>
              <a:rPr sz="3700" spc="-55" dirty="0">
                <a:solidFill>
                  <a:srgbClr val="0948CB"/>
                </a:solidFill>
                <a:latin typeface="Abadi" panose="020B0604020104020204" pitchFamily="34" charset="0"/>
              </a:rPr>
              <a:t>Site</a:t>
            </a:r>
            <a:r>
              <a:rPr sz="3700" spc="-75" dirty="0">
                <a:solidFill>
                  <a:srgbClr val="0948CB"/>
                </a:solidFill>
                <a:latin typeface="Abadi" panose="020B0604020104020204" pitchFamily="34" charset="0"/>
              </a:rPr>
              <a:t> </a:t>
            </a:r>
            <a:r>
              <a:rPr sz="3700" spc="-195" dirty="0">
                <a:solidFill>
                  <a:srgbClr val="0948CB"/>
                </a:solidFill>
                <a:latin typeface="Abadi" panose="020B0604020104020204" pitchFamily="34" charset="0"/>
              </a:rPr>
              <a:t>Names</a:t>
            </a:r>
          </a:p>
        </p:txBody>
      </p:sp>
      <p:graphicFrame>
        <p:nvGraphicFramePr>
          <p:cNvPr id="5" name="object 5"/>
          <p:cNvGraphicFramePr>
            <a:graphicFrameLocks noGrp="1"/>
          </p:cNvGraphicFramePr>
          <p:nvPr/>
        </p:nvGraphicFramePr>
        <p:xfrm>
          <a:off x="1530603" y="2623185"/>
          <a:ext cx="1894205" cy="1852295"/>
        </p:xfrm>
        <a:graphic>
          <a:graphicData uri="http://schemas.openxmlformats.org/drawingml/2006/table">
            <a:tbl>
              <a:tblPr firstRow="1" bandRow="1">
                <a:tableStyleId>{2D5ABB26-0587-4C30-8999-92F81FD0307C}</a:tableStyleId>
              </a:tblPr>
              <a:tblGrid>
                <a:gridCol w="1894205">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dirty="0">
                          <a:solidFill>
                            <a:srgbClr val="FFFFFF"/>
                          </a:solidFill>
                          <a:latin typeface="Calibri"/>
                          <a:cs typeface="Calibri"/>
                        </a:rPr>
                        <a:t>Launch</a:t>
                      </a:r>
                      <a:r>
                        <a:rPr sz="1800" b="1" spc="-45" dirty="0">
                          <a:solidFill>
                            <a:srgbClr val="FFFFFF"/>
                          </a:solidFill>
                          <a:latin typeface="Calibri"/>
                          <a:cs typeface="Calibri"/>
                        </a:rPr>
                        <a:t> </a:t>
                      </a:r>
                      <a:r>
                        <a:rPr sz="1800" b="1" spc="-20" dirty="0">
                          <a:solidFill>
                            <a:srgbClr val="FFFFFF"/>
                          </a:solidFill>
                          <a:latin typeface="Calibri"/>
                          <a:cs typeface="Calibri"/>
                        </a:rPr>
                        <a:t>Site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dirty="0">
                          <a:latin typeface="Calibri"/>
                          <a:cs typeface="Calibri"/>
                        </a:rPr>
                        <a:t>CCAFS</a:t>
                      </a:r>
                      <a:r>
                        <a:rPr sz="1800" spc="-20" dirty="0">
                          <a:latin typeface="Calibri"/>
                          <a:cs typeface="Calibri"/>
                        </a:rPr>
                        <a:t> LC-</a:t>
                      </a:r>
                      <a:r>
                        <a:rPr sz="1800" spc="-25" dirty="0">
                          <a:latin typeface="Calibri"/>
                          <a:cs typeface="Calibri"/>
                        </a:rPr>
                        <a:t>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dirty="0">
                          <a:latin typeface="Calibri"/>
                          <a:cs typeface="Calibri"/>
                        </a:rPr>
                        <a:t>CCAFS</a:t>
                      </a:r>
                      <a:r>
                        <a:rPr sz="1800" spc="-15" dirty="0">
                          <a:latin typeface="Calibri"/>
                          <a:cs typeface="Calibri"/>
                        </a:rPr>
                        <a:t> </a:t>
                      </a:r>
                      <a:r>
                        <a:rPr sz="1800" spc="-20" dirty="0">
                          <a:latin typeface="Calibri"/>
                          <a:cs typeface="Calibri"/>
                        </a:rPr>
                        <a:t>SLC-</a:t>
                      </a:r>
                      <a:r>
                        <a:rPr sz="1800" spc="-25" dirty="0">
                          <a:latin typeface="Calibri"/>
                          <a:cs typeface="Calibri"/>
                        </a:rPr>
                        <a:t>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dirty="0">
                          <a:latin typeface="Calibri"/>
                          <a:cs typeface="Calibri"/>
                        </a:rPr>
                        <a:t>KSC</a:t>
                      </a:r>
                      <a:r>
                        <a:rPr sz="1800" spc="-15" dirty="0">
                          <a:latin typeface="Calibri"/>
                          <a:cs typeface="Calibri"/>
                        </a:rPr>
                        <a:t> </a:t>
                      </a:r>
                      <a:r>
                        <a:rPr sz="1800" spc="-20" dirty="0">
                          <a:latin typeface="Calibri"/>
                          <a:cs typeface="Calibri"/>
                        </a:rPr>
                        <a:t>LC-</a:t>
                      </a:r>
                      <a:r>
                        <a:rPr sz="1800" spc="-25" dirty="0">
                          <a:latin typeface="Calibri"/>
                          <a:cs typeface="Calibri"/>
                        </a:rPr>
                        <a:t>39A</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10" dirty="0">
                          <a:latin typeface="Calibri"/>
                          <a:cs typeface="Calibri"/>
                        </a:rPr>
                        <a:t>VAFB</a:t>
                      </a:r>
                      <a:r>
                        <a:rPr sz="1800" spc="-30" dirty="0">
                          <a:latin typeface="Calibri"/>
                          <a:cs typeface="Calibri"/>
                        </a:rPr>
                        <a:t> </a:t>
                      </a:r>
                      <a:r>
                        <a:rPr sz="1800" spc="-20" dirty="0">
                          <a:latin typeface="Calibri"/>
                          <a:cs typeface="Calibri"/>
                        </a:rPr>
                        <a:t>SLC-</a:t>
                      </a:r>
                      <a:r>
                        <a:rPr sz="1800" spc="-25" dirty="0">
                          <a:latin typeface="Calibri"/>
                          <a:cs typeface="Calibri"/>
                        </a:rPr>
                        <a:t>4E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84898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95" dirty="0">
                <a:solidFill>
                  <a:srgbClr val="292929"/>
                </a:solidFill>
                <a:latin typeface="Abadi" panose="020B0604020104020204" pitchFamily="34" charset="0"/>
                <a:cs typeface="Microsoft Sans Serif"/>
              </a:rPr>
              <a:t>5</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records</a:t>
            </a:r>
            <a:r>
              <a:rPr sz="2200" spc="-3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where</a:t>
            </a:r>
            <a:r>
              <a:rPr sz="2200" spc="-4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sites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begin</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50"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`CCA`:</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27</a:t>
            </a:fld>
            <a:endParaRPr spc="50" dirty="0"/>
          </a:p>
        </p:txBody>
      </p:sp>
      <p:sp>
        <p:nvSpPr>
          <p:cNvPr id="3" name="object 3"/>
          <p:cNvSpPr txBox="1"/>
          <p:nvPr/>
        </p:nvSpPr>
        <p:spPr>
          <a:xfrm>
            <a:off x="848994" y="5434647"/>
            <a:ext cx="7170420"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55" dirty="0">
                <a:solidFill>
                  <a:srgbClr val="292929"/>
                </a:solidFill>
                <a:latin typeface="Abadi" panose="020B0604020104020204" pitchFamily="34" charset="0"/>
                <a:cs typeface="Microsoft Sans Serif"/>
              </a:rPr>
              <a:t>Here </a:t>
            </a:r>
            <a:r>
              <a:rPr sz="2200" dirty="0">
                <a:solidFill>
                  <a:srgbClr val="292929"/>
                </a:solidFill>
                <a:latin typeface="Abadi" panose="020B0604020104020204" pitchFamily="34" charset="0"/>
                <a:cs typeface="Microsoft Sans Serif"/>
              </a:rPr>
              <a:t>we</a:t>
            </a:r>
            <a:r>
              <a:rPr sz="2200" spc="-3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can</a:t>
            </a:r>
            <a:r>
              <a:rPr sz="2200" spc="-4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see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five</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samples</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35" dirty="0">
                <a:solidFill>
                  <a:srgbClr val="292929"/>
                </a:solidFill>
                <a:latin typeface="Abadi" panose="020B0604020104020204" pitchFamily="34" charset="0"/>
                <a:cs typeface="Microsoft Sans Serif"/>
              </a:rPr>
              <a:t> </a:t>
            </a:r>
            <a:r>
              <a:rPr sz="2200" spc="-125" dirty="0">
                <a:solidFill>
                  <a:srgbClr val="292929"/>
                </a:solidFill>
                <a:latin typeface="Abadi" panose="020B0604020104020204" pitchFamily="34" charset="0"/>
                <a:cs typeface="Microsoft Sans Serif"/>
              </a:rPr>
              <a:t>Cape</a:t>
            </a:r>
            <a:r>
              <a:rPr sz="2200" spc="-2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Canaveral</a:t>
            </a:r>
            <a:r>
              <a:rPr sz="2200" spc="-3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launches.</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261859" cy="582211"/>
          </a:xfrm>
          <a:prstGeom prst="rect">
            <a:avLst/>
          </a:prstGeom>
        </p:spPr>
        <p:txBody>
          <a:bodyPr vert="horz" wrap="square" lIns="0" tIns="12700" rIns="0" bIns="0" rtlCol="0">
            <a:spAutoFit/>
          </a:bodyPr>
          <a:lstStyle/>
          <a:p>
            <a:pPr marL="12700">
              <a:lnSpc>
                <a:spcPct val="100000"/>
              </a:lnSpc>
              <a:spcBef>
                <a:spcPts val="100"/>
              </a:spcBef>
            </a:pPr>
            <a:r>
              <a:rPr sz="3700" spc="-135" dirty="0">
                <a:solidFill>
                  <a:srgbClr val="0948CB"/>
                </a:solidFill>
                <a:latin typeface="Abadi" panose="020B0604020104020204" pitchFamily="34" charset="0"/>
              </a:rPr>
              <a:t>Launch</a:t>
            </a:r>
            <a:r>
              <a:rPr sz="3700" spc="-80" dirty="0">
                <a:solidFill>
                  <a:srgbClr val="0948CB"/>
                </a:solidFill>
                <a:latin typeface="Abadi" panose="020B0604020104020204" pitchFamily="34" charset="0"/>
              </a:rPr>
              <a:t> </a:t>
            </a:r>
            <a:r>
              <a:rPr sz="3700" spc="-55" dirty="0">
                <a:solidFill>
                  <a:srgbClr val="0948CB"/>
                </a:solidFill>
                <a:latin typeface="Abadi" panose="020B0604020104020204" pitchFamily="34" charset="0"/>
              </a:rPr>
              <a:t>Site</a:t>
            </a:r>
            <a:r>
              <a:rPr sz="3700" spc="-60" dirty="0">
                <a:solidFill>
                  <a:srgbClr val="0948CB"/>
                </a:solidFill>
                <a:latin typeface="Abadi" panose="020B0604020104020204" pitchFamily="34" charset="0"/>
              </a:rPr>
              <a:t> </a:t>
            </a:r>
            <a:r>
              <a:rPr sz="3700" spc="-204" dirty="0">
                <a:solidFill>
                  <a:srgbClr val="0948CB"/>
                </a:solidFill>
                <a:latin typeface="Abadi" panose="020B0604020104020204" pitchFamily="34" charset="0"/>
              </a:rPr>
              <a:t>Names</a:t>
            </a:r>
            <a:r>
              <a:rPr sz="3700" spc="-45" dirty="0">
                <a:solidFill>
                  <a:srgbClr val="0948CB"/>
                </a:solidFill>
                <a:latin typeface="Abadi" panose="020B0604020104020204" pitchFamily="34" charset="0"/>
              </a:rPr>
              <a:t> </a:t>
            </a:r>
            <a:r>
              <a:rPr sz="3700" spc="-50" dirty="0">
                <a:solidFill>
                  <a:srgbClr val="0948CB"/>
                </a:solidFill>
                <a:latin typeface="Abadi" panose="020B0604020104020204" pitchFamily="34" charset="0"/>
              </a:rPr>
              <a:t>Begin</a:t>
            </a:r>
            <a:r>
              <a:rPr sz="3700" spc="-80" dirty="0">
                <a:solidFill>
                  <a:srgbClr val="0948CB"/>
                </a:solidFill>
                <a:latin typeface="Abadi" panose="020B0604020104020204" pitchFamily="34" charset="0"/>
              </a:rPr>
              <a:t> </a:t>
            </a:r>
            <a:r>
              <a:rPr sz="3700" dirty="0">
                <a:solidFill>
                  <a:srgbClr val="0948CB"/>
                </a:solidFill>
                <a:latin typeface="Abadi" panose="020B0604020104020204" pitchFamily="34" charset="0"/>
              </a:rPr>
              <a:t>with</a:t>
            </a:r>
            <a:r>
              <a:rPr sz="3700" spc="-45" dirty="0">
                <a:solidFill>
                  <a:srgbClr val="0948CB"/>
                </a:solidFill>
                <a:latin typeface="Abadi" panose="020B0604020104020204" pitchFamily="34" charset="0"/>
              </a:rPr>
              <a:t> </a:t>
            </a:r>
            <a:r>
              <a:rPr sz="3700" spc="-190" dirty="0">
                <a:solidFill>
                  <a:srgbClr val="0948CB"/>
                </a:solidFill>
                <a:latin typeface="Abadi" panose="020B0604020104020204" pitchFamily="34" charset="0"/>
              </a:rPr>
              <a:t>'CCA'</a:t>
            </a:r>
          </a:p>
        </p:txBody>
      </p:sp>
      <p:graphicFrame>
        <p:nvGraphicFramePr>
          <p:cNvPr id="5" name="object 5"/>
          <p:cNvGraphicFramePr>
            <a:graphicFrameLocks noGrp="1"/>
          </p:cNvGraphicFramePr>
          <p:nvPr/>
        </p:nvGraphicFramePr>
        <p:xfrm>
          <a:off x="763663" y="2284095"/>
          <a:ext cx="10627356" cy="2995930"/>
        </p:xfrm>
        <a:graphic>
          <a:graphicData uri="http://schemas.openxmlformats.org/drawingml/2006/table">
            <a:tbl>
              <a:tblPr firstRow="1" bandRow="1">
                <a:tableStyleId>{2D5ABB26-0587-4C30-8999-92F81FD0307C}</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7525">
                <a:tc>
                  <a:txBody>
                    <a:bodyPr/>
                    <a:lstStyle/>
                    <a:p>
                      <a:pPr marL="91440">
                        <a:lnSpc>
                          <a:spcPct val="100000"/>
                        </a:lnSpc>
                        <a:spcBef>
                          <a:spcPts val="1125"/>
                        </a:spcBef>
                      </a:pPr>
                      <a:r>
                        <a:rPr sz="1400" b="1" spc="-20" dirty="0">
                          <a:solidFill>
                            <a:srgbClr val="FFFFFF"/>
                          </a:solidFill>
                          <a:latin typeface="Calibri"/>
                          <a:cs typeface="Calibri"/>
                        </a:rPr>
                        <a:t>Date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1125"/>
                        </a:spcBef>
                      </a:pPr>
                      <a:r>
                        <a:rPr sz="1400" b="1" dirty="0">
                          <a:solidFill>
                            <a:srgbClr val="FFFFFF"/>
                          </a:solidFill>
                          <a:latin typeface="Calibri"/>
                          <a:cs typeface="Calibri"/>
                        </a:rPr>
                        <a:t>Time</a:t>
                      </a:r>
                      <a:r>
                        <a:rPr sz="1400" b="1" spc="-35" dirty="0">
                          <a:solidFill>
                            <a:srgbClr val="FFFFFF"/>
                          </a:solidFill>
                          <a:latin typeface="Calibri"/>
                          <a:cs typeface="Calibri"/>
                        </a:rPr>
                        <a:t> </a:t>
                      </a:r>
                      <a:r>
                        <a:rPr sz="1400" b="1" spc="-25" dirty="0">
                          <a:solidFill>
                            <a:srgbClr val="FFFFFF"/>
                          </a:solidFill>
                          <a:latin typeface="Calibri"/>
                          <a:cs typeface="Calibri"/>
                        </a:rPr>
                        <a:t>UTC</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marR="391795">
                        <a:lnSpc>
                          <a:spcPct val="100000"/>
                        </a:lnSpc>
                        <a:spcBef>
                          <a:spcPts val="285"/>
                        </a:spcBef>
                      </a:pPr>
                      <a:r>
                        <a:rPr sz="1400" b="1" spc="-20" dirty="0">
                          <a:solidFill>
                            <a:srgbClr val="FFFFFF"/>
                          </a:solidFill>
                          <a:latin typeface="Calibri"/>
                          <a:cs typeface="Calibri"/>
                        </a:rPr>
                        <a:t>Booster </a:t>
                      </a:r>
                      <a:r>
                        <a:rPr sz="1400" b="1" spc="-10" dirty="0">
                          <a:solidFill>
                            <a:srgbClr val="FFFFFF"/>
                          </a:solidFill>
                          <a:latin typeface="Calibri"/>
                          <a:cs typeface="Calibri"/>
                        </a:rPr>
                        <a:t>Version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R="33655" algn="ctr">
                        <a:lnSpc>
                          <a:spcPct val="100000"/>
                        </a:lnSpc>
                        <a:spcBef>
                          <a:spcPts val="1125"/>
                        </a:spcBef>
                      </a:pPr>
                      <a:r>
                        <a:rPr sz="1400" b="1" dirty="0">
                          <a:solidFill>
                            <a:srgbClr val="FFFFFF"/>
                          </a:solidFill>
                          <a:latin typeface="Calibri"/>
                          <a:cs typeface="Calibri"/>
                        </a:rPr>
                        <a:t>Launch</a:t>
                      </a:r>
                      <a:r>
                        <a:rPr sz="1400" b="1" spc="-45" dirty="0">
                          <a:solidFill>
                            <a:srgbClr val="FFFFFF"/>
                          </a:solidFill>
                          <a:latin typeface="Calibri"/>
                          <a:cs typeface="Calibri"/>
                        </a:rPr>
                        <a:t> </a:t>
                      </a:r>
                      <a:r>
                        <a:rPr sz="1400" b="1" spc="-20" dirty="0">
                          <a:solidFill>
                            <a:srgbClr val="FFFFFF"/>
                          </a:solidFill>
                          <a:latin typeface="Calibri"/>
                          <a:cs typeface="Calibri"/>
                        </a:rPr>
                        <a:t>Site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spc="-10" dirty="0">
                          <a:solidFill>
                            <a:srgbClr val="FFFFFF"/>
                          </a:solidFill>
                          <a:latin typeface="Calibri"/>
                          <a:cs typeface="Calibri"/>
                        </a:rPr>
                        <a:t>Payload</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marR="207010">
                        <a:lnSpc>
                          <a:spcPct val="100000"/>
                        </a:lnSpc>
                        <a:spcBef>
                          <a:spcPts val="285"/>
                        </a:spcBef>
                      </a:pPr>
                      <a:r>
                        <a:rPr sz="1400" b="1" spc="-10" dirty="0">
                          <a:solidFill>
                            <a:srgbClr val="FFFFFF"/>
                          </a:solidFill>
                          <a:latin typeface="Calibri"/>
                          <a:cs typeface="Calibri"/>
                        </a:rPr>
                        <a:t>Payload </a:t>
                      </a:r>
                      <a:r>
                        <a:rPr sz="1400" b="1" dirty="0">
                          <a:solidFill>
                            <a:srgbClr val="FFFFFF"/>
                          </a:solidFill>
                          <a:latin typeface="Calibri"/>
                          <a:cs typeface="Calibri"/>
                        </a:rPr>
                        <a:t>Mass</a:t>
                      </a:r>
                      <a:r>
                        <a:rPr sz="1400" b="1" spc="-10" dirty="0">
                          <a:solidFill>
                            <a:srgbClr val="FFFFFF"/>
                          </a:solidFill>
                          <a:latin typeface="Calibri"/>
                          <a:cs typeface="Calibri"/>
                        </a:rPr>
                        <a:t> </a:t>
                      </a:r>
                      <a:r>
                        <a:rPr sz="1400" b="1" spc="-25" dirty="0">
                          <a:solidFill>
                            <a:srgbClr val="FFFFFF"/>
                          </a:solidFill>
                          <a:latin typeface="Calibri"/>
                          <a:cs typeface="Calibri"/>
                        </a:rPr>
                        <a:t>kg</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Orbit</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Customer</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123189">
                        <a:lnSpc>
                          <a:spcPct val="100000"/>
                        </a:lnSpc>
                        <a:spcBef>
                          <a:spcPts val="285"/>
                        </a:spcBef>
                      </a:pPr>
                      <a:r>
                        <a:rPr sz="1400" b="1" spc="-10" dirty="0">
                          <a:solidFill>
                            <a:srgbClr val="FFFFFF"/>
                          </a:solidFill>
                          <a:latin typeface="Calibri"/>
                          <a:cs typeface="Calibri"/>
                        </a:rPr>
                        <a:t>Mission Outcome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443230">
                        <a:lnSpc>
                          <a:spcPct val="100000"/>
                        </a:lnSpc>
                        <a:spcBef>
                          <a:spcPts val="285"/>
                        </a:spcBef>
                      </a:pPr>
                      <a:r>
                        <a:rPr sz="1400" b="1" spc="-10" dirty="0">
                          <a:solidFill>
                            <a:srgbClr val="FFFFFF"/>
                          </a:solidFill>
                          <a:latin typeface="Calibri"/>
                          <a:cs typeface="Calibri"/>
                        </a:rPr>
                        <a:t>Landing Outcome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20" dirty="0">
                          <a:latin typeface="Calibri"/>
                          <a:cs typeface="Calibri"/>
                        </a:rPr>
                        <a:t>2010-06-</a:t>
                      </a:r>
                      <a:r>
                        <a:rPr sz="1200" spc="-25" dirty="0">
                          <a:latin typeface="Calibri"/>
                          <a:cs typeface="Calibri"/>
                        </a:rPr>
                        <a:t>04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18:45:00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20" dirty="0">
                          <a:latin typeface="Calibri"/>
                          <a:cs typeface="Calibri"/>
                        </a:rPr>
                        <a:t> </a:t>
                      </a:r>
                      <a:r>
                        <a:rPr sz="1200" dirty="0">
                          <a:latin typeface="Calibri"/>
                          <a:cs typeface="Calibri"/>
                        </a:rPr>
                        <a:t>v1.0 </a:t>
                      </a:r>
                      <a:r>
                        <a:rPr sz="1200" spc="-10" dirty="0">
                          <a:latin typeface="Calibri"/>
                          <a:cs typeface="Calibri"/>
                        </a:rPr>
                        <a:t>B0003</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02870" algn="ctr">
                        <a:lnSpc>
                          <a:spcPct val="100000"/>
                        </a:lnSpc>
                        <a:spcBef>
                          <a:spcPts val="1010"/>
                        </a:spcBef>
                      </a:pPr>
                      <a:r>
                        <a:rPr sz="1200" b="1" dirty="0">
                          <a:latin typeface="Calibri"/>
                          <a:cs typeface="Calibri"/>
                        </a:rPr>
                        <a:t>CCA</a:t>
                      </a:r>
                      <a:r>
                        <a:rPr sz="1200" dirty="0">
                          <a:latin typeface="Calibri"/>
                          <a:cs typeface="Calibri"/>
                        </a:rPr>
                        <a:t>FS</a:t>
                      </a:r>
                      <a:r>
                        <a:rPr sz="1200" spc="-40" dirty="0">
                          <a:latin typeface="Calibri"/>
                          <a:cs typeface="Calibri"/>
                        </a:rPr>
                        <a:t> </a:t>
                      </a:r>
                      <a:r>
                        <a:rPr sz="1200" spc="-10" dirty="0">
                          <a:latin typeface="Calibri"/>
                          <a:cs typeface="Calibri"/>
                        </a:rPr>
                        <a:t>LC-</a:t>
                      </a:r>
                      <a:r>
                        <a:rPr sz="1200" spc="-25" dirty="0">
                          <a:latin typeface="Calibri"/>
                          <a:cs typeface="Calibri"/>
                        </a:rPr>
                        <a:t>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marR="155575">
                        <a:lnSpc>
                          <a:spcPct val="100000"/>
                        </a:lnSpc>
                        <a:spcBef>
                          <a:spcPts val="290"/>
                        </a:spcBef>
                      </a:pPr>
                      <a:r>
                        <a:rPr sz="1200" dirty="0">
                          <a:latin typeface="Calibri"/>
                          <a:cs typeface="Calibri"/>
                        </a:rPr>
                        <a:t>Dragon</a:t>
                      </a:r>
                      <a:r>
                        <a:rPr sz="1200" spc="-55" dirty="0">
                          <a:latin typeface="Calibri"/>
                          <a:cs typeface="Calibri"/>
                        </a:rPr>
                        <a:t> </a:t>
                      </a:r>
                      <a:r>
                        <a:rPr sz="1200" spc="-10" dirty="0">
                          <a:latin typeface="Calibri"/>
                          <a:cs typeface="Calibri"/>
                        </a:rPr>
                        <a:t>Spacecraft Qualification</a:t>
                      </a:r>
                      <a:r>
                        <a:rPr sz="1200" spc="40" dirty="0">
                          <a:latin typeface="Calibri"/>
                          <a:cs typeface="Calibri"/>
                        </a:rPr>
                        <a:t> </a:t>
                      </a:r>
                      <a:r>
                        <a:rPr sz="1200" spc="-20" dirty="0">
                          <a:latin typeface="Calibri"/>
                          <a:cs typeface="Calibri"/>
                        </a:rPr>
                        <a:t>Unit</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50" dirty="0">
                          <a:latin typeface="Calibri"/>
                          <a:cs typeface="Calibri"/>
                        </a:rPr>
                        <a:t>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25" dirty="0">
                          <a:latin typeface="Calibri"/>
                          <a:cs typeface="Calibri"/>
                        </a:rPr>
                        <a:t>LEO</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0" dirty="0">
                          <a:latin typeface="Calibri"/>
                          <a:cs typeface="Calibri"/>
                        </a:rPr>
                        <a:t>SpaceX</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10"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marR="400685">
                        <a:lnSpc>
                          <a:spcPct val="100000"/>
                        </a:lnSpc>
                        <a:spcBef>
                          <a:spcPts val="290"/>
                        </a:spcBef>
                      </a:pPr>
                      <a:r>
                        <a:rPr sz="1200" spc="-10" dirty="0">
                          <a:latin typeface="Calibri"/>
                          <a:cs typeface="Calibri"/>
                        </a:rPr>
                        <a:t>Failure (parachute)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22960">
                <a:tc>
                  <a:txBody>
                    <a:bodyPr/>
                    <a:lstStyle/>
                    <a:p>
                      <a:pPr>
                        <a:lnSpc>
                          <a:spcPct val="100000"/>
                        </a:lnSpc>
                        <a:spcBef>
                          <a:spcPts val="1070"/>
                        </a:spcBef>
                      </a:pPr>
                      <a:endParaRPr sz="1200">
                        <a:latin typeface="Times New Roman"/>
                        <a:cs typeface="Times New Roman"/>
                      </a:endParaRPr>
                    </a:p>
                    <a:p>
                      <a:pPr marL="91440">
                        <a:lnSpc>
                          <a:spcPct val="100000"/>
                        </a:lnSpc>
                      </a:pPr>
                      <a:r>
                        <a:rPr sz="1200" spc="-20" dirty="0">
                          <a:latin typeface="Calibri"/>
                          <a:cs typeface="Calibri"/>
                        </a:rPr>
                        <a:t>2010-12-</a:t>
                      </a:r>
                      <a:r>
                        <a:rPr sz="1200" spc="-25" dirty="0">
                          <a:latin typeface="Calibri"/>
                          <a:cs typeface="Calibri"/>
                        </a:rPr>
                        <a:t>08</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L="91440">
                        <a:lnSpc>
                          <a:spcPct val="100000"/>
                        </a:lnSpc>
                      </a:pPr>
                      <a:r>
                        <a:rPr sz="1200" spc="-10" dirty="0">
                          <a:latin typeface="Calibri"/>
                          <a:cs typeface="Calibri"/>
                        </a:rPr>
                        <a:t>15:43:00</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R="1905" algn="ctr">
                        <a:lnSpc>
                          <a:spcPct val="100000"/>
                        </a:lnSpc>
                      </a:pPr>
                      <a:r>
                        <a:rPr sz="1200" dirty="0">
                          <a:latin typeface="Calibri"/>
                          <a:cs typeface="Calibri"/>
                        </a:rPr>
                        <a:t>F9</a:t>
                      </a:r>
                      <a:r>
                        <a:rPr sz="1200" spc="-20" dirty="0">
                          <a:latin typeface="Calibri"/>
                          <a:cs typeface="Calibri"/>
                        </a:rPr>
                        <a:t> </a:t>
                      </a:r>
                      <a:r>
                        <a:rPr sz="1200" dirty="0">
                          <a:latin typeface="Calibri"/>
                          <a:cs typeface="Calibri"/>
                        </a:rPr>
                        <a:t>v1.0 </a:t>
                      </a:r>
                      <a:r>
                        <a:rPr sz="1200" spc="-10" dirty="0">
                          <a:latin typeface="Calibri"/>
                          <a:cs typeface="Calibri"/>
                        </a:rPr>
                        <a:t>B0004</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R="102870" algn="ctr">
                        <a:lnSpc>
                          <a:spcPct val="100000"/>
                        </a:lnSpc>
                      </a:pPr>
                      <a:r>
                        <a:rPr sz="1200" b="1" dirty="0">
                          <a:latin typeface="Calibri"/>
                          <a:cs typeface="Calibri"/>
                        </a:rPr>
                        <a:t>CCA</a:t>
                      </a:r>
                      <a:r>
                        <a:rPr sz="1200" dirty="0">
                          <a:latin typeface="Calibri"/>
                          <a:cs typeface="Calibri"/>
                        </a:rPr>
                        <a:t>FS</a:t>
                      </a:r>
                      <a:r>
                        <a:rPr sz="1200" spc="-40" dirty="0">
                          <a:latin typeface="Calibri"/>
                          <a:cs typeface="Calibri"/>
                        </a:rPr>
                        <a:t> </a:t>
                      </a:r>
                      <a:r>
                        <a:rPr sz="1200" spc="-10" dirty="0">
                          <a:latin typeface="Calibri"/>
                          <a:cs typeface="Calibri"/>
                        </a:rPr>
                        <a:t>LC-</a:t>
                      </a:r>
                      <a:r>
                        <a:rPr sz="1200" spc="-25" dirty="0">
                          <a:latin typeface="Calibri"/>
                          <a:cs typeface="Calibri"/>
                        </a:rPr>
                        <a:t>40</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marR="95885">
                        <a:lnSpc>
                          <a:spcPct val="100000"/>
                        </a:lnSpc>
                        <a:spcBef>
                          <a:spcPts val="290"/>
                        </a:spcBef>
                      </a:pPr>
                      <a:r>
                        <a:rPr sz="1200" dirty="0">
                          <a:latin typeface="Calibri"/>
                          <a:cs typeface="Calibri"/>
                        </a:rPr>
                        <a:t>Dragon</a:t>
                      </a:r>
                      <a:r>
                        <a:rPr sz="1200" spc="-55" dirty="0">
                          <a:latin typeface="Calibri"/>
                          <a:cs typeface="Calibri"/>
                        </a:rPr>
                        <a:t> </a:t>
                      </a:r>
                      <a:r>
                        <a:rPr sz="1200" dirty="0">
                          <a:latin typeface="Calibri"/>
                          <a:cs typeface="Calibri"/>
                        </a:rPr>
                        <a:t>demo</a:t>
                      </a:r>
                      <a:r>
                        <a:rPr sz="1200" spc="-35" dirty="0">
                          <a:latin typeface="Calibri"/>
                          <a:cs typeface="Calibri"/>
                        </a:rPr>
                        <a:t> </a:t>
                      </a:r>
                      <a:r>
                        <a:rPr sz="1200" spc="-10" dirty="0">
                          <a:latin typeface="Calibri"/>
                          <a:cs typeface="Calibri"/>
                        </a:rPr>
                        <a:t>flight </a:t>
                      </a:r>
                      <a:r>
                        <a:rPr sz="1200" dirty="0">
                          <a:latin typeface="Calibri"/>
                          <a:cs typeface="Calibri"/>
                        </a:rPr>
                        <a:t>C1,</a:t>
                      </a:r>
                      <a:r>
                        <a:rPr sz="1200" spc="-20" dirty="0">
                          <a:latin typeface="Calibri"/>
                          <a:cs typeface="Calibri"/>
                        </a:rPr>
                        <a:t> </a:t>
                      </a:r>
                      <a:r>
                        <a:rPr sz="1200" dirty="0">
                          <a:latin typeface="Calibri"/>
                          <a:cs typeface="Calibri"/>
                        </a:rPr>
                        <a:t>two</a:t>
                      </a:r>
                      <a:r>
                        <a:rPr sz="1200" spc="-15" dirty="0">
                          <a:latin typeface="Calibri"/>
                          <a:cs typeface="Calibri"/>
                        </a:rPr>
                        <a:t> </a:t>
                      </a:r>
                      <a:r>
                        <a:rPr sz="1200" spc="-10" dirty="0">
                          <a:latin typeface="Calibri"/>
                          <a:cs typeface="Calibri"/>
                        </a:rPr>
                        <a:t>CubeSats, </a:t>
                      </a:r>
                      <a:r>
                        <a:rPr sz="1200" dirty="0">
                          <a:latin typeface="Calibri"/>
                          <a:cs typeface="Calibri"/>
                        </a:rPr>
                        <a:t>barrel</a:t>
                      </a:r>
                      <a:r>
                        <a:rPr sz="1200" spc="-40" dirty="0">
                          <a:latin typeface="Calibri"/>
                          <a:cs typeface="Calibri"/>
                        </a:rPr>
                        <a:t> </a:t>
                      </a:r>
                      <a:r>
                        <a:rPr sz="1200" dirty="0">
                          <a:latin typeface="Calibri"/>
                          <a:cs typeface="Calibri"/>
                        </a:rPr>
                        <a:t>of</a:t>
                      </a:r>
                      <a:r>
                        <a:rPr sz="1200" spc="-10" dirty="0">
                          <a:latin typeface="Calibri"/>
                          <a:cs typeface="Calibri"/>
                        </a:rPr>
                        <a:t> Brouere cheese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L="92710">
                        <a:lnSpc>
                          <a:spcPct val="100000"/>
                        </a:lnSpc>
                      </a:pPr>
                      <a:r>
                        <a:rPr sz="1200" spc="-50" dirty="0">
                          <a:latin typeface="Calibri"/>
                          <a:cs typeface="Calibri"/>
                        </a:rPr>
                        <a:t>0</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L="92710">
                        <a:lnSpc>
                          <a:spcPct val="100000"/>
                        </a:lnSpc>
                      </a:pPr>
                      <a:r>
                        <a:rPr sz="1200" dirty="0">
                          <a:latin typeface="Calibri"/>
                          <a:cs typeface="Calibri"/>
                        </a:rPr>
                        <a:t>LEO</a:t>
                      </a:r>
                      <a:r>
                        <a:rPr sz="1200" spc="-40" dirty="0">
                          <a:latin typeface="Calibri"/>
                          <a:cs typeface="Calibri"/>
                        </a:rPr>
                        <a:t> </a:t>
                      </a:r>
                      <a:r>
                        <a:rPr sz="1200" spc="-10" dirty="0">
                          <a:latin typeface="Calibri"/>
                          <a:cs typeface="Calibri"/>
                        </a:rPr>
                        <a:t>(ISS)</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350"/>
                        </a:spcBef>
                      </a:pPr>
                      <a:endParaRPr sz="1200">
                        <a:latin typeface="Times New Roman"/>
                        <a:cs typeface="Times New Roman"/>
                      </a:endParaRPr>
                    </a:p>
                    <a:p>
                      <a:pPr marL="92710">
                        <a:lnSpc>
                          <a:spcPct val="100000"/>
                        </a:lnSpc>
                      </a:pPr>
                      <a:r>
                        <a:rPr sz="1200" dirty="0">
                          <a:latin typeface="Calibri"/>
                          <a:cs typeface="Calibri"/>
                        </a:rPr>
                        <a:t>NASA</a:t>
                      </a:r>
                      <a:r>
                        <a:rPr sz="1200" spc="-10" dirty="0">
                          <a:latin typeface="Calibri"/>
                          <a:cs typeface="Calibri"/>
                        </a:rPr>
                        <a:t> (COTS)</a:t>
                      </a:r>
                      <a:endParaRPr sz="1200">
                        <a:latin typeface="Calibri"/>
                        <a:cs typeface="Calibri"/>
                      </a:endParaRPr>
                    </a:p>
                    <a:p>
                      <a:pPr marL="92710">
                        <a:lnSpc>
                          <a:spcPct val="100000"/>
                        </a:lnSpc>
                      </a:pPr>
                      <a:r>
                        <a:rPr sz="1200" spc="-25" dirty="0">
                          <a:latin typeface="Calibri"/>
                          <a:cs typeface="Calibri"/>
                        </a:rPr>
                        <a:t>NRO</a:t>
                      </a:r>
                      <a:endParaRPr sz="1200">
                        <a:latin typeface="Calibri"/>
                        <a:cs typeface="Calibr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1070"/>
                        </a:spcBef>
                      </a:pPr>
                      <a:endParaRPr sz="1200">
                        <a:latin typeface="Times New Roman"/>
                        <a:cs typeface="Times New Roman"/>
                      </a:endParaRPr>
                    </a:p>
                    <a:p>
                      <a:pPr marL="93345">
                        <a:lnSpc>
                          <a:spcPct val="100000"/>
                        </a:lnSpc>
                      </a:pPr>
                      <a:r>
                        <a:rPr sz="1200" spc="-10" dirty="0">
                          <a:latin typeface="Calibri"/>
                          <a:cs typeface="Calibri"/>
                        </a:rPr>
                        <a:t>Success</a:t>
                      </a:r>
                      <a:endParaRPr sz="1200">
                        <a:latin typeface="Calibri"/>
                        <a:cs typeface="Calibri"/>
                      </a:endParaRPr>
                    </a:p>
                  </a:txBody>
                  <a:tcPr marL="0" marR="0" marT="135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350"/>
                        </a:spcBef>
                      </a:pPr>
                      <a:endParaRPr sz="1200">
                        <a:latin typeface="Times New Roman"/>
                        <a:cs typeface="Times New Roman"/>
                      </a:endParaRPr>
                    </a:p>
                    <a:p>
                      <a:pPr marL="93345">
                        <a:lnSpc>
                          <a:spcPct val="100000"/>
                        </a:lnSpc>
                      </a:pPr>
                      <a:r>
                        <a:rPr sz="1200" spc="-10" dirty="0">
                          <a:latin typeface="Calibri"/>
                          <a:cs typeface="Calibri"/>
                        </a:rPr>
                        <a:t>Failure</a:t>
                      </a:r>
                      <a:endParaRPr sz="1200">
                        <a:latin typeface="Calibri"/>
                        <a:cs typeface="Calibri"/>
                      </a:endParaRPr>
                    </a:p>
                    <a:p>
                      <a:pPr marL="93345">
                        <a:lnSpc>
                          <a:spcPct val="100000"/>
                        </a:lnSpc>
                      </a:pPr>
                      <a:r>
                        <a:rPr sz="1200" spc="-10" dirty="0">
                          <a:latin typeface="Calibri"/>
                          <a:cs typeface="Calibri"/>
                        </a:rPr>
                        <a:t>(parachute)</a:t>
                      </a:r>
                      <a:endParaRPr sz="1200">
                        <a:latin typeface="Calibri"/>
                        <a:cs typeface="Calibr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20" dirty="0">
                          <a:latin typeface="Calibri"/>
                          <a:cs typeface="Calibri"/>
                        </a:rPr>
                        <a:t>2012-05-</a:t>
                      </a:r>
                      <a:r>
                        <a:rPr sz="1200" spc="-25" dirty="0">
                          <a:latin typeface="Calibri"/>
                          <a:cs typeface="Calibri"/>
                        </a:rPr>
                        <a:t>22</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07:44:00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20" dirty="0">
                          <a:latin typeface="Calibri"/>
                          <a:cs typeface="Calibri"/>
                        </a:rPr>
                        <a:t> </a:t>
                      </a:r>
                      <a:r>
                        <a:rPr sz="1200" dirty="0">
                          <a:latin typeface="Calibri"/>
                          <a:cs typeface="Calibri"/>
                        </a:rPr>
                        <a:t>v1.0 </a:t>
                      </a:r>
                      <a:r>
                        <a:rPr sz="1200" spc="-10" dirty="0">
                          <a:latin typeface="Calibri"/>
                          <a:cs typeface="Calibri"/>
                        </a:rPr>
                        <a:t>B0005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02870" algn="ctr">
                        <a:lnSpc>
                          <a:spcPct val="100000"/>
                        </a:lnSpc>
                        <a:spcBef>
                          <a:spcPts val="1010"/>
                        </a:spcBef>
                      </a:pPr>
                      <a:r>
                        <a:rPr sz="1200" b="1" dirty="0">
                          <a:latin typeface="Calibri"/>
                          <a:cs typeface="Calibri"/>
                        </a:rPr>
                        <a:t>CCA</a:t>
                      </a:r>
                      <a:r>
                        <a:rPr sz="1200" dirty="0">
                          <a:latin typeface="Calibri"/>
                          <a:cs typeface="Calibri"/>
                        </a:rPr>
                        <a:t>FS</a:t>
                      </a:r>
                      <a:r>
                        <a:rPr sz="1200" spc="-40" dirty="0">
                          <a:latin typeface="Calibri"/>
                          <a:cs typeface="Calibri"/>
                        </a:rPr>
                        <a:t> </a:t>
                      </a:r>
                      <a:r>
                        <a:rPr sz="1200" spc="-10" dirty="0">
                          <a:latin typeface="Calibri"/>
                          <a:cs typeface="Calibri"/>
                        </a:rPr>
                        <a:t>LC-</a:t>
                      </a:r>
                      <a:r>
                        <a:rPr sz="1200" spc="-25" dirty="0">
                          <a:latin typeface="Calibri"/>
                          <a:cs typeface="Calibri"/>
                        </a:rPr>
                        <a:t>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90"/>
                        </a:spcBef>
                      </a:pPr>
                      <a:r>
                        <a:rPr sz="1200" dirty="0">
                          <a:latin typeface="Calibri"/>
                          <a:cs typeface="Calibri"/>
                        </a:rPr>
                        <a:t>Dragon</a:t>
                      </a:r>
                      <a:r>
                        <a:rPr sz="1200" spc="-55" dirty="0">
                          <a:latin typeface="Calibri"/>
                          <a:cs typeface="Calibri"/>
                        </a:rPr>
                        <a:t> </a:t>
                      </a:r>
                      <a:r>
                        <a:rPr sz="1200" dirty="0">
                          <a:latin typeface="Calibri"/>
                          <a:cs typeface="Calibri"/>
                        </a:rPr>
                        <a:t>demo</a:t>
                      </a:r>
                      <a:r>
                        <a:rPr sz="1200" spc="-35" dirty="0">
                          <a:latin typeface="Calibri"/>
                          <a:cs typeface="Calibri"/>
                        </a:rPr>
                        <a:t> </a:t>
                      </a:r>
                      <a:r>
                        <a:rPr sz="1200" spc="-10" dirty="0">
                          <a:latin typeface="Calibri"/>
                          <a:cs typeface="Calibri"/>
                        </a:rPr>
                        <a:t>flight</a:t>
                      </a:r>
                      <a:endParaRPr sz="1200">
                        <a:latin typeface="Calibri"/>
                        <a:cs typeface="Calibri"/>
                      </a:endParaRPr>
                    </a:p>
                    <a:p>
                      <a:pPr marL="92075">
                        <a:lnSpc>
                          <a:spcPct val="100000"/>
                        </a:lnSpc>
                      </a:pPr>
                      <a:r>
                        <a:rPr sz="1200" spc="-25" dirty="0">
                          <a:latin typeface="Calibri"/>
                          <a:cs typeface="Calibri"/>
                        </a:rPr>
                        <a:t>C2</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25" dirty="0">
                          <a:latin typeface="Calibri"/>
                          <a:cs typeface="Calibri"/>
                        </a:rPr>
                        <a:t>525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LEO</a:t>
                      </a:r>
                      <a:r>
                        <a:rPr sz="1200" spc="-40" dirty="0">
                          <a:latin typeface="Calibri"/>
                          <a:cs typeface="Calibri"/>
                        </a:rPr>
                        <a:t> </a:t>
                      </a:r>
                      <a:r>
                        <a:rPr sz="1200" spc="-10" dirty="0">
                          <a:latin typeface="Calibri"/>
                          <a:cs typeface="Calibri"/>
                        </a:rPr>
                        <a:t>(ISS)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NASA</a:t>
                      </a:r>
                      <a:r>
                        <a:rPr sz="1200" spc="-10" dirty="0">
                          <a:latin typeface="Calibri"/>
                          <a:cs typeface="Calibri"/>
                        </a:rPr>
                        <a:t> (COTS)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10"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dirty="0">
                          <a:latin typeface="Calibri"/>
                          <a:cs typeface="Calibri"/>
                        </a:rPr>
                        <a:t>No</a:t>
                      </a:r>
                      <a:r>
                        <a:rPr sz="1200" spc="-25" dirty="0">
                          <a:latin typeface="Calibri"/>
                          <a:cs typeface="Calibri"/>
                        </a:rPr>
                        <a:t> </a:t>
                      </a:r>
                      <a:r>
                        <a:rPr sz="1200" spc="-10" dirty="0">
                          <a:latin typeface="Calibri"/>
                          <a:cs typeface="Calibri"/>
                        </a:rPr>
                        <a:t>attempt</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20" dirty="0">
                          <a:latin typeface="Calibri"/>
                          <a:cs typeface="Calibri"/>
                        </a:rPr>
                        <a:t>2012-10-</a:t>
                      </a:r>
                      <a:r>
                        <a:rPr sz="1200" spc="-25" dirty="0">
                          <a:latin typeface="Calibri"/>
                          <a:cs typeface="Calibri"/>
                        </a:rPr>
                        <a:t>08</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675"/>
                        </a:spcBef>
                      </a:pPr>
                      <a:r>
                        <a:rPr sz="1200" spc="-10" dirty="0">
                          <a:latin typeface="Calibri"/>
                          <a:cs typeface="Calibri"/>
                        </a:rPr>
                        <a:t>00:35:00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ctr">
                        <a:lnSpc>
                          <a:spcPct val="100000"/>
                        </a:lnSpc>
                        <a:spcBef>
                          <a:spcPts val="675"/>
                        </a:spcBef>
                      </a:pPr>
                      <a:r>
                        <a:rPr sz="1200" dirty="0">
                          <a:latin typeface="Calibri"/>
                          <a:cs typeface="Calibri"/>
                        </a:rPr>
                        <a:t>F9</a:t>
                      </a:r>
                      <a:r>
                        <a:rPr sz="1200" spc="-20" dirty="0">
                          <a:latin typeface="Calibri"/>
                          <a:cs typeface="Calibri"/>
                        </a:rPr>
                        <a:t> </a:t>
                      </a:r>
                      <a:r>
                        <a:rPr sz="1200" dirty="0">
                          <a:latin typeface="Calibri"/>
                          <a:cs typeface="Calibri"/>
                        </a:rPr>
                        <a:t>v1.0 </a:t>
                      </a:r>
                      <a:r>
                        <a:rPr sz="1200" spc="-10" dirty="0">
                          <a:latin typeface="Calibri"/>
                          <a:cs typeface="Calibri"/>
                        </a:rPr>
                        <a:t>B0006</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02870" algn="ctr">
                        <a:lnSpc>
                          <a:spcPct val="100000"/>
                        </a:lnSpc>
                        <a:spcBef>
                          <a:spcPts val="675"/>
                        </a:spcBef>
                      </a:pPr>
                      <a:r>
                        <a:rPr sz="1200" b="1" dirty="0">
                          <a:latin typeface="Calibri"/>
                          <a:cs typeface="Calibri"/>
                        </a:rPr>
                        <a:t>CCA</a:t>
                      </a:r>
                      <a:r>
                        <a:rPr sz="1200" dirty="0">
                          <a:latin typeface="Calibri"/>
                          <a:cs typeface="Calibri"/>
                        </a:rPr>
                        <a:t>FS</a:t>
                      </a:r>
                      <a:r>
                        <a:rPr sz="1200" spc="-40" dirty="0">
                          <a:latin typeface="Calibri"/>
                          <a:cs typeface="Calibri"/>
                        </a:rPr>
                        <a:t> </a:t>
                      </a:r>
                      <a:r>
                        <a:rPr sz="1200" spc="-10" dirty="0">
                          <a:latin typeface="Calibri"/>
                          <a:cs typeface="Calibri"/>
                        </a:rPr>
                        <a:t>LC-</a:t>
                      </a:r>
                      <a:r>
                        <a:rPr sz="1200" spc="-25" dirty="0">
                          <a:latin typeface="Calibri"/>
                          <a:cs typeface="Calibri"/>
                        </a:rPr>
                        <a:t>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dirty="0">
                          <a:latin typeface="Calibri"/>
                          <a:cs typeface="Calibri"/>
                        </a:rPr>
                        <a:t>SpaceX</a:t>
                      </a:r>
                      <a:r>
                        <a:rPr sz="1200" spc="-10" dirty="0">
                          <a:latin typeface="Calibri"/>
                          <a:cs typeface="Calibri"/>
                        </a:rPr>
                        <a:t> CRS-</a:t>
                      </a:r>
                      <a:r>
                        <a:rPr sz="1200" spc="-50" dirty="0">
                          <a:latin typeface="Calibri"/>
                          <a:cs typeface="Calibri"/>
                        </a:rPr>
                        <a:t>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25" dirty="0">
                          <a:latin typeface="Calibri"/>
                          <a:cs typeface="Calibri"/>
                        </a:rPr>
                        <a:t>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dirty="0">
                          <a:latin typeface="Calibri"/>
                          <a:cs typeface="Calibri"/>
                        </a:rPr>
                        <a:t>LEO</a:t>
                      </a:r>
                      <a:r>
                        <a:rPr sz="1200" spc="-40" dirty="0">
                          <a:latin typeface="Calibri"/>
                          <a:cs typeface="Calibri"/>
                        </a:rPr>
                        <a:t> </a:t>
                      </a:r>
                      <a:r>
                        <a:rPr sz="1200" spc="-10"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dirty="0">
                          <a:latin typeface="Calibri"/>
                          <a:cs typeface="Calibri"/>
                        </a:rPr>
                        <a:t>NASA</a:t>
                      </a:r>
                      <a:r>
                        <a:rPr sz="1200" spc="-10" dirty="0">
                          <a:latin typeface="Calibri"/>
                          <a:cs typeface="Calibri"/>
                        </a:rPr>
                        <a:t> (CRS)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spc="-10"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dirty="0">
                          <a:latin typeface="Calibri"/>
                          <a:cs typeface="Calibri"/>
                        </a:rPr>
                        <a:t>No</a:t>
                      </a:r>
                      <a:r>
                        <a:rPr sz="1200" spc="-25" dirty="0">
                          <a:latin typeface="Calibri"/>
                          <a:cs typeface="Calibri"/>
                        </a:rPr>
                        <a:t> </a:t>
                      </a:r>
                      <a:r>
                        <a:rPr sz="1200" spc="-10" dirty="0">
                          <a:latin typeface="Calibri"/>
                          <a:cs typeface="Calibri"/>
                        </a:rPr>
                        <a:t>attempt</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205">
                <a:tc>
                  <a:txBody>
                    <a:bodyPr/>
                    <a:lstStyle/>
                    <a:p>
                      <a:pPr marL="91440">
                        <a:lnSpc>
                          <a:spcPct val="100000"/>
                        </a:lnSpc>
                        <a:spcBef>
                          <a:spcPts val="675"/>
                        </a:spcBef>
                      </a:pPr>
                      <a:r>
                        <a:rPr sz="1200" spc="-20" dirty="0">
                          <a:latin typeface="Calibri"/>
                          <a:cs typeface="Calibri"/>
                        </a:rPr>
                        <a:t>2013-03-</a:t>
                      </a:r>
                      <a:r>
                        <a:rPr sz="1200" spc="-25" dirty="0">
                          <a:latin typeface="Calibri"/>
                          <a:cs typeface="Calibri"/>
                        </a:rPr>
                        <a:t>01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675"/>
                        </a:spcBef>
                      </a:pPr>
                      <a:r>
                        <a:rPr sz="1200" spc="-10" dirty="0">
                          <a:latin typeface="Calibri"/>
                          <a:cs typeface="Calibri"/>
                        </a:rPr>
                        <a:t>15:10:00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675"/>
                        </a:spcBef>
                      </a:pPr>
                      <a:r>
                        <a:rPr sz="1200" dirty="0">
                          <a:latin typeface="Calibri"/>
                          <a:cs typeface="Calibri"/>
                        </a:rPr>
                        <a:t>F9</a:t>
                      </a:r>
                      <a:r>
                        <a:rPr sz="1200" spc="-20" dirty="0">
                          <a:latin typeface="Calibri"/>
                          <a:cs typeface="Calibri"/>
                        </a:rPr>
                        <a:t> </a:t>
                      </a:r>
                      <a:r>
                        <a:rPr sz="1200" dirty="0">
                          <a:latin typeface="Calibri"/>
                          <a:cs typeface="Calibri"/>
                        </a:rPr>
                        <a:t>v1.0 </a:t>
                      </a:r>
                      <a:r>
                        <a:rPr sz="1200" spc="-10" dirty="0">
                          <a:latin typeface="Calibri"/>
                          <a:cs typeface="Calibri"/>
                        </a:rPr>
                        <a:t>B0007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02870" algn="ctr">
                        <a:lnSpc>
                          <a:spcPct val="100000"/>
                        </a:lnSpc>
                        <a:spcBef>
                          <a:spcPts val="675"/>
                        </a:spcBef>
                      </a:pPr>
                      <a:r>
                        <a:rPr sz="1200" b="1" dirty="0">
                          <a:latin typeface="Calibri"/>
                          <a:cs typeface="Calibri"/>
                        </a:rPr>
                        <a:t>CCA</a:t>
                      </a:r>
                      <a:r>
                        <a:rPr sz="1200" dirty="0">
                          <a:latin typeface="Calibri"/>
                          <a:cs typeface="Calibri"/>
                        </a:rPr>
                        <a:t>FS</a:t>
                      </a:r>
                      <a:r>
                        <a:rPr sz="1200" spc="-40" dirty="0">
                          <a:latin typeface="Calibri"/>
                          <a:cs typeface="Calibri"/>
                        </a:rPr>
                        <a:t> </a:t>
                      </a:r>
                      <a:r>
                        <a:rPr sz="1200" spc="-10" dirty="0">
                          <a:latin typeface="Calibri"/>
                          <a:cs typeface="Calibri"/>
                        </a:rPr>
                        <a:t>LC-</a:t>
                      </a:r>
                      <a:r>
                        <a:rPr sz="1200" spc="-25" dirty="0">
                          <a:latin typeface="Calibri"/>
                          <a:cs typeface="Calibri"/>
                        </a:rPr>
                        <a:t>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dirty="0">
                          <a:latin typeface="Calibri"/>
                          <a:cs typeface="Calibri"/>
                        </a:rPr>
                        <a:t>SpaceX</a:t>
                      </a:r>
                      <a:r>
                        <a:rPr sz="1200" spc="-10" dirty="0">
                          <a:latin typeface="Calibri"/>
                          <a:cs typeface="Calibri"/>
                        </a:rPr>
                        <a:t> CRS-</a:t>
                      </a:r>
                      <a:r>
                        <a:rPr sz="1200" spc="-50" dirty="0">
                          <a:latin typeface="Calibri"/>
                          <a:cs typeface="Calibri"/>
                        </a:rPr>
                        <a:t>2</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25" dirty="0">
                          <a:latin typeface="Calibri"/>
                          <a:cs typeface="Calibri"/>
                        </a:rPr>
                        <a:t>677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dirty="0">
                          <a:latin typeface="Calibri"/>
                          <a:cs typeface="Calibri"/>
                        </a:rPr>
                        <a:t>LEO</a:t>
                      </a:r>
                      <a:r>
                        <a:rPr sz="1200" spc="-40" dirty="0">
                          <a:latin typeface="Calibri"/>
                          <a:cs typeface="Calibri"/>
                        </a:rPr>
                        <a:t> </a:t>
                      </a:r>
                      <a:r>
                        <a:rPr sz="1200" spc="-10"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dirty="0">
                          <a:latin typeface="Calibri"/>
                          <a:cs typeface="Calibri"/>
                        </a:rPr>
                        <a:t>NASA</a:t>
                      </a:r>
                      <a:r>
                        <a:rPr sz="1200" spc="-10" dirty="0">
                          <a:latin typeface="Calibri"/>
                          <a:cs typeface="Calibri"/>
                        </a:rPr>
                        <a:t> (CRS)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spc="-10"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dirty="0">
                          <a:latin typeface="Calibri"/>
                          <a:cs typeface="Calibri"/>
                        </a:rPr>
                        <a:t>No</a:t>
                      </a:r>
                      <a:r>
                        <a:rPr sz="1200" spc="-20" dirty="0">
                          <a:latin typeface="Calibri"/>
                          <a:cs typeface="Calibri"/>
                        </a:rPr>
                        <a:t> </a:t>
                      </a:r>
                      <a:r>
                        <a:rPr sz="1200" spc="-10" dirty="0">
                          <a:latin typeface="Calibri"/>
                          <a:cs typeface="Calibri"/>
                        </a:rPr>
                        <a:t>attemp</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11190"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35" dirty="0">
                <a:solidFill>
                  <a:srgbClr val="292929"/>
                </a:solidFill>
                <a:latin typeface="Abadi" panose="020B0604020104020204" pitchFamily="34" charset="0"/>
                <a:cs typeface="Microsoft Sans Serif"/>
              </a:rPr>
              <a:t>Total</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carried</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from</a:t>
            </a:r>
            <a:r>
              <a:rPr sz="2200" spc="-8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NASA:</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28</a:t>
            </a:fld>
            <a:endParaRPr spc="50" dirty="0"/>
          </a:p>
        </p:txBody>
      </p:sp>
      <p:sp>
        <p:nvSpPr>
          <p:cNvPr id="3" name="object 3"/>
          <p:cNvSpPr txBox="1"/>
          <p:nvPr/>
        </p:nvSpPr>
        <p:spPr>
          <a:xfrm>
            <a:off x="848994" y="4408170"/>
            <a:ext cx="8650605" cy="69596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35" dirty="0">
                <a:solidFill>
                  <a:srgbClr val="292929"/>
                </a:solidFill>
                <a:latin typeface="Abadi" panose="020B0604020104020204" pitchFamily="34" charset="0"/>
                <a:cs typeface="Microsoft Sans Serif"/>
              </a:rPr>
              <a:t>Total</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6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calculated</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above,</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summing</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all</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payloads </a:t>
            </a:r>
            <a:r>
              <a:rPr sz="2200" spc="-40" dirty="0">
                <a:solidFill>
                  <a:srgbClr val="292929"/>
                </a:solidFill>
                <a:latin typeface="Abadi" panose="020B0604020104020204" pitchFamily="34" charset="0"/>
                <a:cs typeface="Microsoft Sans Serif"/>
              </a:rPr>
              <a:t>whose</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codes</a:t>
            </a:r>
            <a:endParaRPr sz="2200">
              <a:latin typeface="Abadi" panose="020B0604020104020204" pitchFamily="34" charset="0"/>
              <a:cs typeface="Microsoft Sans Serif"/>
            </a:endParaRPr>
          </a:p>
          <a:p>
            <a:pPr marL="241300">
              <a:lnSpc>
                <a:spcPct val="100000"/>
              </a:lnSpc>
            </a:pPr>
            <a:r>
              <a:rPr sz="2200" spc="-20" dirty="0">
                <a:solidFill>
                  <a:srgbClr val="292929"/>
                </a:solidFill>
                <a:latin typeface="Abadi" panose="020B0604020104020204" pitchFamily="34" charset="0"/>
                <a:cs typeface="Microsoft Sans Serif"/>
              </a:rPr>
              <a:t>contain</a:t>
            </a:r>
            <a:r>
              <a:rPr sz="2200" spc="-25" dirty="0">
                <a:solidFill>
                  <a:srgbClr val="292929"/>
                </a:solidFill>
                <a:latin typeface="Abadi" panose="020B0604020104020204" pitchFamily="34" charset="0"/>
                <a:cs typeface="Microsoft Sans Serif"/>
              </a:rPr>
              <a:t> </a:t>
            </a:r>
            <a:r>
              <a:rPr sz="2200" spc="-165" dirty="0">
                <a:solidFill>
                  <a:srgbClr val="292929"/>
                </a:solidFill>
                <a:latin typeface="Abadi" panose="020B0604020104020204" pitchFamily="34" charset="0"/>
                <a:cs typeface="Microsoft Sans Serif"/>
              </a:rPr>
              <a:t>‘CRS’,</a:t>
            </a:r>
            <a:r>
              <a:rPr sz="2200" spc="2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which</a:t>
            </a:r>
            <a:r>
              <a:rPr sz="2200" spc="-1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corresponds</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NASA.</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3883660" cy="582211"/>
          </a:xfrm>
          <a:prstGeom prst="rect">
            <a:avLst/>
          </a:prstGeom>
        </p:spPr>
        <p:txBody>
          <a:bodyPr vert="horz" wrap="square" lIns="0" tIns="12700" rIns="0" bIns="0" rtlCol="0">
            <a:spAutoFit/>
          </a:bodyPr>
          <a:lstStyle/>
          <a:p>
            <a:pPr marL="12700">
              <a:lnSpc>
                <a:spcPct val="100000"/>
              </a:lnSpc>
              <a:spcBef>
                <a:spcPts val="100"/>
              </a:spcBef>
            </a:pPr>
            <a:r>
              <a:rPr sz="3700" spc="-40" dirty="0">
                <a:solidFill>
                  <a:srgbClr val="0948CB"/>
                </a:solidFill>
                <a:latin typeface="Abadi" panose="020B0604020104020204" pitchFamily="34" charset="0"/>
              </a:rPr>
              <a:t>Total</a:t>
            </a:r>
            <a:r>
              <a:rPr sz="3700" spc="-145" dirty="0">
                <a:solidFill>
                  <a:srgbClr val="0948CB"/>
                </a:solidFill>
                <a:latin typeface="Abadi" panose="020B0604020104020204" pitchFamily="34" charset="0"/>
              </a:rPr>
              <a:t> </a:t>
            </a:r>
            <a:r>
              <a:rPr sz="3700" spc="-120" dirty="0">
                <a:solidFill>
                  <a:srgbClr val="0948CB"/>
                </a:solidFill>
                <a:latin typeface="Abadi" panose="020B0604020104020204" pitchFamily="34" charset="0"/>
              </a:rPr>
              <a:t>Payload</a:t>
            </a:r>
            <a:r>
              <a:rPr sz="3700" spc="-125" dirty="0">
                <a:solidFill>
                  <a:srgbClr val="0948CB"/>
                </a:solidFill>
                <a:latin typeface="Abadi" panose="020B0604020104020204" pitchFamily="34" charset="0"/>
              </a:rPr>
              <a:t> </a:t>
            </a:r>
            <a:r>
              <a:rPr sz="3700" spc="-190" dirty="0">
                <a:solidFill>
                  <a:srgbClr val="0948CB"/>
                </a:solidFill>
                <a:latin typeface="Abadi" panose="020B0604020104020204" pitchFamily="34" charset="0"/>
              </a:rPr>
              <a:t>Mass</a:t>
            </a:r>
          </a:p>
        </p:txBody>
      </p:sp>
      <p:graphicFrame>
        <p:nvGraphicFramePr>
          <p:cNvPr id="5" name="object 5"/>
          <p:cNvGraphicFramePr>
            <a:graphicFrameLocks noGrp="1"/>
          </p:cNvGraphicFramePr>
          <p:nvPr/>
        </p:nvGraphicFramePr>
        <p:xfrm>
          <a:off x="1670050" y="2808604"/>
          <a:ext cx="1881505" cy="741045"/>
        </p:xfrm>
        <a:graphic>
          <a:graphicData uri="http://schemas.openxmlformats.org/drawingml/2006/table">
            <a:tbl>
              <a:tblPr firstRow="1" bandRow="1">
                <a:tableStyleId>{2D5ABB26-0587-4C30-8999-92F81FD0307C}</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25" dirty="0">
                          <a:solidFill>
                            <a:srgbClr val="FFFFFF"/>
                          </a:solidFill>
                          <a:latin typeface="Calibri"/>
                          <a:cs typeface="Calibri"/>
                        </a:rPr>
                        <a:t>Total</a:t>
                      </a:r>
                      <a:r>
                        <a:rPr sz="1800" b="1" spc="-80" dirty="0">
                          <a:solidFill>
                            <a:srgbClr val="FFFFFF"/>
                          </a:solidFill>
                          <a:latin typeface="Calibri"/>
                          <a:cs typeface="Calibri"/>
                        </a:rPr>
                        <a:t> </a:t>
                      </a:r>
                      <a:r>
                        <a:rPr sz="1800" b="1" dirty="0">
                          <a:solidFill>
                            <a:srgbClr val="FFFFFF"/>
                          </a:solidFill>
                          <a:latin typeface="Calibri"/>
                          <a:cs typeface="Calibri"/>
                        </a:rPr>
                        <a:t>Payload</a:t>
                      </a:r>
                      <a:r>
                        <a:rPr sz="1800" b="1" spc="-85" dirty="0">
                          <a:solidFill>
                            <a:srgbClr val="FFFFFF"/>
                          </a:solidFill>
                          <a:latin typeface="Calibri"/>
                          <a:cs typeface="Calibri"/>
                        </a:rPr>
                        <a:t> </a:t>
                      </a:r>
                      <a:r>
                        <a:rPr sz="1800" b="1" spc="-20"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10" dirty="0">
                          <a:latin typeface="Calibri"/>
                          <a:cs typeface="Calibri"/>
                        </a:rPr>
                        <a:t>111.268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722185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65" dirty="0">
                <a:solidFill>
                  <a:srgbClr val="292929"/>
                </a:solidFill>
                <a:latin typeface="Abadi" panose="020B0604020104020204" pitchFamily="34" charset="0"/>
                <a:cs typeface="Microsoft Sans Serif"/>
              </a:rPr>
              <a:t>Average</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payload</a:t>
            </a:r>
            <a:r>
              <a:rPr sz="2200" spc="-10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mass</a:t>
            </a:r>
            <a:r>
              <a:rPr sz="2200" spc="-1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carried</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booster</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version</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F9</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v1.1:</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29</a:t>
            </a:fld>
            <a:endParaRPr spc="50" dirty="0"/>
          </a:p>
        </p:txBody>
      </p:sp>
      <p:sp>
        <p:nvSpPr>
          <p:cNvPr id="3" name="object 3"/>
          <p:cNvSpPr txBox="1"/>
          <p:nvPr/>
        </p:nvSpPr>
        <p:spPr>
          <a:xfrm>
            <a:off x="848994" y="4920932"/>
            <a:ext cx="8768080" cy="69659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0" dirty="0">
                <a:solidFill>
                  <a:srgbClr val="292929"/>
                </a:solidFill>
                <a:latin typeface="Abadi" panose="020B0604020104020204" pitchFamily="34" charset="0"/>
                <a:cs typeface="Microsoft Sans Serif"/>
              </a:rPr>
              <a:t>Filtering</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9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booster</a:t>
            </a:r>
            <a:r>
              <a:rPr sz="2200" spc="-6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version</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above</a:t>
            </a:r>
            <a:r>
              <a:rPr sz="2200" spc="-9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calculating</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average</a:t>
            </a:r>
            <a:endParaRPr sz="2200">
              <a:latin typeface="Abadi" panose="020B0604020104020204" pitchFamily="34" charset="0"/>
              <a:cs typeface="Microsoft Sans Serif"/>
            </a:endParaRPr>
          </a:p>
          <a:p>
            <a:pPr marL="241300">
              <a:lnSpc>
                <a:spcPct val="100000"/>
              </a:lnSpc>
              <a:spcBef>
                <a:spcPts val="5"/>
              </a:spcBef>
            </a:pPr>
            <a:r>
              <a:rPr sz="2200" spc="-30" dirty="0">
                <a:solidFill>
                  <a:srgbClr val="292929"/>
                </a:solidFill>
                <a:latin typeface="Abadi" panose="020B0604020104020204" pitchFamily="34" charset="0"/>
                <a:cs typeface="Microsoft Sans Serif"/>
              </a:rPr>
              <a:t>payload</a:t>
            </a:r>
            <a:r>
              <a:rPr sz="220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mass</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we </a:t>
            </a:r>
            <a:r>
              <a:rPr sz="2200" spc="-10" dirty="0">
                <a:solidFill>
                  <a:srgbClr val="292929"/>
                </a:solidFill>
                <a:latin typeface="Abadi" panose="020B0604020104020204" pitchFamily="34" charset="0"/>
                <a:cs typeface="Microsoft Sans Serif"/>
              </a:rPr>
              <a:t>obtained</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value</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2,928</a:t>
            </a:r>
            <a:r>
              <a:rPr sz="2200" spc="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kg.</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05" dirty="0">
                <a:solidFill>
                  <a:srgbClr val="0948CB"/>
                </a:solidFill>
                <a:latin typeface="Abadi" panose="020B0604020104020204" pitchFamily="34" charset="0"/>
              </a:rPr>
              <a:t>Average</a:t>
            </a:r>
            <a:r>
              <a:rPr sz="3700" spc="-75" dirty="0">
                <a:solidFill>
                  <a:srgbClr val="0948CB"/>
                </a:solidFill>
                <a:latin typeface="Abadi" panose="020B0604020104020204" pitchFamily="34" charset="0"/>
              </a:rPr>
              <a:t> </a:t>
            </a:r>
            <a:r>
              <a:rPr sz="3700" spc="-120" dirty="0">
                <a:solidFill>
                  <a:srgbClr val="0948CB"/>
                </a:solidFill>
                <a:latin typeface="Abadi" panose="020B0604020104020204" pitchFamily="34" charset="0"/>
              </a:rPr>
              <a:t>Payload</a:t>
            </a:r>
            <a:r>
              <a:rPr sz="3700" spc="-40" dirty="0">
                <a:solidFill>
                  <a:srgbClr val="0948CB"/>
                </a:solidFill>
                <a:latin typeface="Abadi" panose="020B0604020104020204" pitchFamily="34" charset="0"/>
              </a:rPr>
              <a:t> </a:t>
            </a:r>
            <a:r>
              <a:rPr sz="3700" spc="-204" dirty="0">
                <a:solidFill>
                  <a:srgbClr val="0948CB"/>
                </a:solidFill>
                <a:latin typeface="Abadi" panose="020B0604020104020204" pitchFamily="34" charset="0"/>
              </a:rPr>
              <a:t>Mass</a:t>
            </a:r>
            <a:r>
              <a:rPr sz="3700" spc="-45" dirty="0">
                <a:solidFill>
                  <a:srgbClr val="0948CB"/>
                </a:solidFill>
                <a:latin typeface="Abadi" panose="020B0604020104020204" pitchFamily="34" charset="0"/>
              </a:rPr>
              <a:t> </a:t>
            </a:r>
            <a:r>
              <a:rPr sz="3700" dirty="0">
                <a:solidFill>
                  <a:srgbClr val="0948CB"/>
                </a:solidFill>
                <a:latin typeface="Abadi" panose="020B0604020104020204" pitchFamily="34" charset="0"/>
              </a:rPr>
              <a:t>by</a:t>
            </a:r>
            <a:r>
              <a:rPr sz="3700" spc="-40" dirty="0">
                <a:solidFill>
                  <a:srgbClr val="0948CB"/>
                </a:solidFill>
                <a:latin typeface="Abadi" panose="020B0604020104020204" pitchFamily="34" charset="0"/>
              </a:rPr>
              <a:t> </a:t>
            </a:r>
            <a:r>
              <a:rPr sz="3700" dirty="0">
                <a:solidFill>
                  <a:srgbClr val="0948CB"/>
                </a:solidFill>
                <a:latin typeface="Abadi" panose="020B0604020104020204" pitchFamily="34" charset="0"/>
              </a:rPr>
              <a:t>F9</a:t>
            </a:r>
            <a:r>
              <a:rPr sz="3700" spc="-45" dirty="0">
                <a:solidFill>
                  <a:srgbClr val="0948CB"/>
                </a:solidFill>
                <a:latin typeface="Abadi" panose="020B0604020104020204" pitchFamily="34" charset="0"/>
              </a:rPr>
              <a:t> </a:t>
            </a:r>
            <a:r>
              <a:rPr sz="3700" spc="-20" dirty="0">
                <a:solidFill>
                  <a:srgbClr val="0948CB"/>
                </a:solidFill>
                <a:latin typeface="Abadi" panose="020B0604020104020204" pitchFamily="34" charset="0"/>
              </a:rPr>
              <a:t>v1.1</a:t>
            </a:r>
          </a:p>
        </p:txBody>
      </p:sp>
      <p:graphicFrame>
        <p:nvGraphicFramePr>
          <p:cNvPr id="5" name="object 5"/>
          <p:cNvGraphicFramePr>
            <a:graphicFrameLocks noGrp="1"/>
          </p:cNvGraphicFramePr>
          <p:nvPr/>
        </p:nvGraphicFramePr>
        <p:xfrm>
          <a:off x="1670050" y="3051810"/>
          <a:ext cx="2043430" cy="740410"/>
        </p:xfrm>
        <a:graphic>
          <a:graphicData uri="http://schemas.openxmlformats.org/drawingml/2006/table">
            <a:tbl>
              <a:tblPr firstRow="1" bandRow="1">
                <a:tableStyleId>{2D5ABB26-0587-4C30-8999-92F81FD0307C}</a:tableStyleId>
              </a:tblPr>
              <a:tblGrid>
                <a:gridCol w="2043430">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dirty="0">
                          <a:solidFill>
                            <a:srgbClr val="FFFFFF"/>
                          </a:solidFill>
                          <a:latin typeface="Calibri"/>
                          <a:cs typeface="Calibri"/>
                        </a:rPr>
                        <a:t>Avg</a:t>
                      </a:r>
                      <a:r>
                        <a:rPr sz="1800" b="1" spc="-105" dirty="0">
                          <a:solidFill>
                            <a:srgbClr val="FFFFFF"/>
                          </a:solidFill>
                          <a:latin typeface="Calibri"/>
                          <a:cs typeface="Calibri"/>
                        </a:rPr>
                        <a:t> </a:t>
                      </a:r>
                      <a:r>
                        <a:rPr sz="1800" b="1" dirty="0">
                          <a:solidFill>
                            <a:srgbClr val="FFFFFF"/>
                          </a:solidFill>
                          <a:latin typeface="Calibri"/>
                          <a:cs typeface="Calibri"/>
                        </a:rPr>
                        <a:t>Payload</a:t>
                      </a:r>
                      <a:r>
                        <a:rPr sz="1800" b="1" spc="-65" dirty="0">
                          <a:solidFill>
                            <a:srgbClr val="FFFFFF"/>
                          </a:solidFill>
                          <a:latin typeface="Calibri"/>
                          <a:cs typeface="Calibri"/>
                        </a:rPr>
                        <a:t> </a:t>
                      </a:r>
                      <a:r>
                        <a:rPr sz="1800" b="1" spc="-20"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10" dirty="0">
                          <a:latin typeface="Calibri"/>
                          <a:cs typeface="Calibri"/>
                        </a:rPr>
                        <a:t>2.928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6389" y="1087699"/>
            <a:ext cx="10515600" cy="548791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effectLst/>
              <a:latin typeface="Helvetica" pitchFamily="2" charset="0"/>
            </a:endParaRPr>
          </a:p>
          <a:p>
            <a:r>
              <a:rPr lang="en-US" sz="2200" dirty="0">
                <a:solidFill>
                  <a:srgbClr val="292929"/>
                </a:solidFill>
                <a:effectLst/>
                <a:latin typeface="Helvetica" pitchFamily="2" charset="0"/>
              </a:rPr>
              <a:t>The following methodologies were used to analyze data:</a:t>
            </a:r>
          </a:p>
          <a:p>
            <a:pPr lvl="1"/>
            <a:r>
              <a:rPr lang="en-US" sz="2200" dirty="0">
                <a:solidFill>
                  <a:srgbClr val="292929"/>
                </a:solidFill>
                <a:latin typeface="Helvetica" pitchFamily="2" charset="0"/>
              </a:rPr>
              <a:t>Data Collection using web scraping and SpaceX API;</a:t>
            </a:r>
          </a:p>
          <a:p>
            <a:pPr lvl="1"/>
            <a:r>
              <a:rPr lang="en-US" sz="2200" dirty="0">
                <a:solidFill>
                  <a:srgbClr val="292929"/>
                </a:solidFill>
                <a:effectLst/>
                <a:latin typeface="Helvetica" pitchFamily="2" charset="0"/>
              </a:rPr>
              <a:t>Exploratory Data Analysis (EDA), including data wrangling, data visualization and interactive visual analytics;</a:t>
            </a:r>
          </a:p>
          <a:p>
            <a:pPr lvl="1"/>
            <a:r>
              <a:rPr lang="en-US" sz="2200" dirty="0">
                <a:solidFill>
                  <a:srgbClr val="292929"/>
                </a:solidFill>
                <a:effectLst/>
                <a:latin typeface="Helvetica" pitchFamily="2" charset="0"/>
              </a:rPr>
              <a:t>Machine Learning Prediction.</a:t>
            </a:r>
          </a:p>
          <a:p>
            <a:r>
              <a:rPr lang="en-US" sz="2200" dirty="0">
                <a:solidFill>
                  <a:srgbClr val="292929"/>
                </a:solidFill>
                <a:effectLst/>
                <a:latin typeface="Helvetica" pitchFamily="2" charset="0"/>
              </a:rPr>
              <a:t>Summary of all results</a:t>
            </a:r>
          </a:p>
          <a:p>
            <a:pPr lvl="1"/>
            <a:r>
              <a:rPr lang="en-US" sz="2200" dirty="0">
                <a:solidFill>
                  <a:srgbClr val="292929"/>
                </a:solidFill>
                <a:latin typeface="Helvetica" pitchFamily="2" charset="0"/>
              </a:rPr>
              <a:t>It was possible to collected valuable data from public sources; </a:t>
            </a:r>
          </a:p>
          <a:p>
            <a:pPr lvl="1"/>
            <a:r>
              <a:rPr lang="en-US" sz="2200" dirty="0">
                <a:solidFill>
                  <a:srgbClr val="292929"/>
                </a:solidFill>
                <a:effectLst/>
                <a:latin typeface="Helvetica" pitchFamily="2" charset="0"/>
              </a:rPr>
              <a:t>EDA allowed to identify which features are the best to predict success of launchings;</a:t>
            </a:r>
          </a:p>
          <a:p>
            <a:pPr lvl="1"/>
            <a:r>
              <a:rPr lang="en-US" sz="2200" dirty="0">
                <a:solidFill>
                  <a:srgbClr val="292929"/>
                </a:solidFill>
                <a:effectLst/>
                <a:latin typeface="Helvetica" pitchFamily="2" charset="0"/>
              </a:rPr>
              <a:t>Machine Learning Prediction showed the best model to predict which characteristics are important to drive this opportunity by the best way, using all collected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05345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dirty="0">
                <a:solidFill>
                  <a:srgbClr val="292929"/>
                </a:solidFill>
                <a:latin typeface="Abadi" panose="020B0604020104020204" pitchFamily="34" charset="0"/>
                <a:cs typeface="Microsoft Sans Serif"/>
              </a:rPr>
              <a:t>First</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landing</a:t>
            </a:r>
            <a:r>
              <a:rPr sz="2200" spc="-4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outcome</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7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ground</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pad:</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30</a:t>
            </a:fld>
            <a:endParaRPr spc="50" dirty="0"/>
          </a:p>
        </p:txBody>
      </p:sp>
      <p:sp>
        <p:nvSpPr>
          <p:cNvPr id="3" name="object 3"/>
          <p:cNvSpPr txBox="1"/>
          <p:nvPr/>
        </p:nvSpPr>
        <p:spPr>
          <a:xfrm>
            <a:off x="848994" y="4920932"/>
            <a:ext cx="929195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30" dirty="0">
                <a:solidFill>
                  <a:srgbClr val="292929"/>
                </a:solidFill>
                <a:latin typeface="Abadi" panose="020B0604020104020204" pitchFamily="34" charset="0"/>
                <a:cs typeface="Microsoft Sans Serif"/>
              </a:rPr>
              <a:t>By</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filtering</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7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by</a:t>
            </a:r>
            <a:r>
              <a:rPr sz="2200" spc="-5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successful</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landing</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outcome</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ground</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pad</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getting </a:t>
            </a:r>
            <a:r>
              <a:rPr sz="2200" dirty="0">
                <a:solidFill>
                  <a:srgbClr val="292929"/>
                </a:solidFill>
                <a:latin typeface="Abadi" panose="020B0604020104020204" pitchFamily="34" charset="0"/>
                <a:cs typeface="Microsoft Sans Serif"/>
              </a:rPr>
              <a:t>the</a:t>
            </a:r>
            <a:r>
              <a:rPr sz="2200" spc="-1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minimum</a:t>
            </a:r>
            <a:r>
              <a:rPr sz="2200" spc="-2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value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for</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date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a:t>
            </a:r>
            <a:r>
              <a:rPr sz="2200" spc="-2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possible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identify</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first</a:t>
            </a:r>
            <a:r>
              <a:rPr sz="2200" spc="-1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occurrence,</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that </a:t>
            </a:r>
            <a:r>
              <a:rPr sz="2200" spc="-40" dirty="0">
                <a:solidFill>
                  <a:srgbClr val="292929"/>
                </a:solidFill>
                <a:latin typeface="Abadi" panose="020B0604020104020204" pitchFamily="34" charset="0"/>
                <a:cs typeface="Microsoft Sans Serif"/>
              </a:rPr>
              <a:t>happened</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5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12/22/2015.</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552055"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First</a:t>
            </a:r>
            <a:r>
              <a:rPr sz="3700" spc="-195" dirty="0">
                <a:solidFill>
                  <a:srgbClr val="0948CB"/>
                </a:solidFill>
                <a:latin typeface="Abadi" panose="020B0604020104020204" pitchFamily="34" charset="0"/>
              </a:rPr>
              <a:t> </a:t>
            </a:r>
            <a:r>
              <a:rPr sz="3700" spc="-165" dirty="0">
                <a:solidFill>
                  <a:srgbClr val="0948CB"/>
                </a:solidFill>
                <a:latin typeface="Abadi" panose="020B0604020104020204" pitchFamily="34" charset="0"/>
              </a:rPr>
              <a:t>Successful</a:t>
            </a:r>
            <a:r>
              <a:rPr sz="3700" spc="-80" dirty="0">
                <a:solidFill>
                  <a:srgbClr val="0948CB"/>
                </a:solidFill>
                <a:latin typeface="Abadi" panose="020B0604020104020204" pitchFamily="34" charset="0"/>
              </a:rPr>
              <a:t> </a:t>
            </a:r>
            <a:r>
              <a:rPr sz="3700" spc="-90" dirty="0">
                <a:solidFill>
                  <a:srgbClr val="0948CB"/>
                </a:solidFill>
                <a:latin typeface="Abadi" panose="020B0604020104020204" pitchFamily="34" charset="0"/>
              </a:rPr>
              <a:t>Ground</a:t>
            </a:r>
            <a:r>
              <a:rPr sz="3700" spc="-155" dirty="0">
                <a:solidFill>
                  <a:srgbClr val="0948CB"/>
                </a:solidFill>
                <a:latin typeface="Abadi" panose="020B0604020104020204" pitchFamily="34" charset="0"/>
              </a:rPr>
              <a:t> </a:t>
            </a:r>
            <a:r>
              <a:rPr sz="3700" spc="-45" dirty="0">
                <a:solidFill>
                  <a:srgbClr val="0948CB"/>
                </a:solidFill>
                <a:latin typeface="Abadi" panose="020B0604020104020204" pitchFamily="34" charset="0"/>
              </a:rPr>
              <a:t>Landing</a:t>
            </a:r>
            <a:r>
              <a:rPr sz="3700" spc="-125" dirty="0">
                <a:solidFill>
                  <a:srgbClr val="0948CB"/>
                </a:solidFill>
                <a:latin typeface="Abadi" panose="020B0604020104020204" pitchFamily="34" charset="0"/>
              </a:rPr>
              <a:t> </a:t>
            </a:r>
            <a:r>
              <a:rPr sz="3700" spc="-35" dirty="0">
                <a:solidFill>
                  <a:srgbClr val="0948CB"/>
                </a:solidFill>
                <a:latin typeface="Abadi" panose="020B0604020104020204" pitchFamily="34" charset="0"/>
              </a:rPr>
              <a:t>Date</a:t>
            </a:r>
          </a:p>
        </p:txBody>
      </p:sp>
      <p:graphicFrame>
        <p:nvGraphicFramePr>
          <p:cNvPr id="5" name="object 5"/>
          <p:cNvGraphicFramePr>
            <a:graphicFrameLocks noGrp="1"/>
          </p:cNvGraphicFramePr>
          <p:nvPr/>
        </p:nvGraphicFramePr>
        <p:xfrm>
          <a:off x="1572513" y="3051810"/>
          <a:ext cx="1980564" cy="740410"/>
        </p:xfrm>
        <a:graphic>
          <a:graphicData uri="http://schemas.openxmlformats.org/drawingml/2006/table">
            <a:tbl>
              <a:tblPr firstRow="1" bandRow="1">
                <a:tableStyleId>{2D5ABB26-0587-4C30-8999-92F81FD0307C}</a:tableStyleId>
              </a:tblPr>
              <a:tblGrid>
                <a:gridCol w="1980564">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dirty="0">
                          <a:solidFill>
                            <a:srgbClr val="FFFFFF"/>
                          </a:solidFill>
                          <a:latin typeface="Calibri"/>
                          <a:cs typeface="Calibri"/>
                        </a:rPr>
                        <a:t>Min</a:t>
                      </a:r>
                      <a:r>
                        <a:rPr sz="1800" b="1" spc="-35" dirty="0">
                          <a:solidFill>
                            <a:srgbClr val="FFFFFF"/>
                          </a:solidFill>
                          <a:latin typeface="Calibri"/>
                          <a:cs typeface="Calibri"/>
                        </a:rPr>
                        <a:t> </a:t>
                      </a:r>
                      <a:r>
                        <a:rPr sz="1800" b="1" spc="-20" dirty="0">
                          <a:solidFill>
                            <a:srgbClr val="FFFFFF"/>
                          </a:solidFill>
                          <a:latin typeface="Calibri"/>
                          <a:cs typeface="Calibri"/>
                        </a:rPr>
                        <a:t>Date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dirty="0">
                          <a:latin typeface="Calibri"/>
                          <a:cs typeface="Calibri"/>
                        </a:rPr>
                        <a:t>2015-12-</a:t>
                      </a:r>
                      <a:r>
                        <a:rPr sz="1800" spc="-25" dirty="0">
                          <a:latin typeface="Calibri"/>
                          <a:cs typeface="Calibri"/>
                        </a:rPr>
                        <a:t>22</a:t>
                      </a:r>
                      <a:endParaRPr sz="1800" dirty="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6183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40" dirty="0">
                <a:solidFill>
                  <a:srgbClr val="292929"/>
                </a:solidFill>
                <a:latin typeface="Abadi" panose="020B0604020104020204" pitchFamily="34" charset="0"/>
                <a:cs typeface="Microsoft Sans Serif"/>
              </a:rPr>
              <a:t>Boosters</a:t>
            </a:r>
            <a:r>
              <a:rPr sz="2200" spc="-11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which</a:t>
            </a:r>
            <a:r>
              <a:rPr sz="2200" spc="-10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have </a:t>
            </a:r>
            <a:r>
              <a:rPr sz="2200" spc="-80" dirty="0">
                <a:solidFill>
                  <a:srgbClr val="292929"/>
                </a:solidFill>
                <a:latin typeface="Abadi" panose="020B0604020104020204" pitchFamily="34" charset="0"/>
                <a:cs typeface="Microsoft Sans Serif"/>
              </a:rPr>
              <a:t>successfully</a:t>
            </a:r>
            <a:r>
              <a:rPr sz="2200" spc="-6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landed</a:t>
            </a:r>
            <a:r>
              <a:rPr sz="2200" spc="-9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9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drone</a:t>
            </a:r>
            <a:r>
              <a:rPr sz="2200" spc="-9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ship</a:t>
            </a:r>
            <a:r>
              <a:rPr sz="2200" spc="-9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had</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9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mass </a:t>
            </a:r>
            <a:r>
              <a:rPr sz="2200" spc="-20" dirty="0">
                <a:solidFill>
                  <a:srgbClr val="292929"/>
                </a:solidFill>
                <a:latin typeface="Abadi" panose="020B0604020104020204" pitchFamily="34" charset="0"/>
                <a:cs typeface="Microsoft Sans Serif"/>
              </a:rPr>
              <a:t>greater</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than</a:t>
            </a:r>
            <a:r>
              <a:rPr sz="2200" spc="-5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4000</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but</a:t>
            </a:r>
            <a:r>
              <a:rPr sz="2200" spc="-4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less</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than</a:t>
            </a:r>
            <a:r>
              <a:rPr sz="2200" spc="-4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6000</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31</a:t>
            </a:fld>
            <a:endParaRPr spc="50" dirty="0"/>
          </a:p>
        </p:txBody>
      </p:sp>
      <p:sp>
        <p:nvSpPr>
          <p:cNvPr id="3" name="object 3"/>
          <p:cNvSpPr txBox="1"/>
          <p:nvPr/>
        </p:nvSpPr>
        <p:spPr>
          <a:xfrm>
            <a:off x="848994" y="5256783"/>
            <a:ext cx="9420860" cy="69659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55" dirty="0">
                <a:solidFill>
                  <a:srgbClr val="292929"/>
                </a:solidFill>
                <a:latin typeface="Abadi" panose="020B0604020104020204" pitchFamily="34" charset="0"/>
                <a:cs typeface="Microsoft Sans Serif"/>
              </a:rPr>
              <a:t>Selecting</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distinct</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booster</a:t>
            </a:r>
            <a:r>
              <a:rPr sz="2200" spc="-45" dirty="0">
                <a:solidFill>
                  <a:srgbClr val="292929"/>
                </a:solidFill>
                <a:latin typeface="Abadi" panose="020B0604020104020204" pitchFamily="34" charset="0"/>
                <a:cs typeface="Microsoft Sans Serif"/>
              </a:rPr>
              <a:t> versions</a:t>
            </a:r>
            <a:r>
              <a:rPr sz="2200" spc="-40" dirty="0">
                <a:solidFill>
                  <a:srgbClr val="292929"/>
                </a:solidFill>
                <a:latin typeface="Abadi" panose="020B0604020104020204" pitchFamily="34" charset="0"/>
                <a:cs typeface="Microsoft Sans Serif"/>
              </a:rPr>
              <a:t> according</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filters</a:t>
            </a:r>
            <a:r>
              <a:rPr sz="2200" spc="-1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above,</a:t>
            </a:r>
            <a:r>
              <a:rPr sz="2200" spc="-5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these</a:t>
            </a:r>
            <a:r>
              <a:rPr sz="2200" spc="-3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4</a:t>
            </a:r>
            <a:r>
              <a:rPr sz="2200" spc="-3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are </a:t>
            </a:r>
            <a:r>
              <a:rPr sz="220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result.</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1276952"/>
          </a:xfrm>
          <a:prstGeom prst="rect">
            <a:avLst/>
          </a:prstGeom>
        </p:spPr>
        <p:txBody>
          <a:bodyPr vert="horz" wrap="square" lIns="0" tIns="136842" rIns="0" bIns="0" rtlCol="0">
            <a:spAutoFit/>
          </a:bodyPr>
          <a:lstStyle/>
          <a:p>
            <a:pPr marL="12700">
              <a:lnSpc>
                <a:spcPct val="100000"/>
              </a:lnSpc>
              <a:spcBef>
                <a:spcPts val="100"/>
              </a:spcBef>
            </a:pPr>
            <a:r>
              <a:rPr sz="3700" spc="-114" dirty="0">
                <a:solidFill>
                  <a:srgbClr val="0948CB"/>
                </a:solidFill>
                <a:latin typeface="Abadi" panose="020B0604020104020204" pitchFamily="34" charset="0"/>
              </a:rPr>
              <a:t>Successful</a:t>
            </a:r>
            <a:r>
              <a:rPr sz="3700" spc="-55" dirty="0">
                <a:solidFill>
                  <a:srgbClr val="0948CB"/>
                </a:solidFill>
                <a:latin typeface="Abadi" panose="020B0604020104020204" pitchFamily="34" charset="0"/>
              </a:rPr>
              <a:t> </a:t>
            </a:r>
            <a:r>
              <a:rPr sz="3700" spc="-10" dirty="0">
                <a:solidFill>
                  <a:srgbClr val="0948CB"/>
                </a:solidFill>
                <a:latin typeface="Abadi" panose="020B0604020104020204" pitchFamily="34" charset="0"/>
              </a:rPr>
              <a:t>Drone</a:t>
            </a:r>
            <a:r>
              <a:rPr sz="3700" spc="-80" dirty="0">
                <a:solidFill>
                  <a:srgbClr val="0948CB"/>
                </a:solidFill>
                <a:latin typeface="Abadi" panose="020B0604020104020204" pitchFamily="34" charset="0"/>
              </a:rPr>
              <a:t> </a:t>
            </a:r>
            <a:r>
              <a:rPr sz="3700" spc="-35" dirty="0">
                <a:solidFill>
                  <a:srgbClr val="0948CB"/>
                </a:solidFill>
                <a:latin typeface="Abadi" panose="020B0604020104020204" pitchFamily="34" charset="0"/>
              </a:rPr>
              <a:t>Ship</a:t>
            </a:r>
            <a:r>
              <a:rPr sz="3700" spc="-55" dirty="0">
                <a:solidFill>
                  <a:srgbClr val="0948CB"/>
                </a:solidFill>
                <a:latin typeface="Abadi" panose="020B0604020104020204" pitchFamily="34" charset="0"/>
              </a:rPr>
              <a:t> </a:t>
            </a:r>
            <a:r>
              <a:rPr sz="3700" spc="-25" dirty="0">
                <a:solidFill>
                  <a:srgbClr val="0948CB"/>
                </a:solidFill>
                <a:latin typeface="Abadi" panose="020B0604020104020204" pitchFamily="34" charset="0"/>
              </a:rPr>
              <a:t>Landing</a:t>
            </a:r>
            <a:r>
              <a:rPr sz="3700" spc="-60" dirty="0">
                <a:solidFill>
                  <a:srgbClr val="0948CB"/>
                </a:solidFill>
                <a:latin typeface="Abadi" panose="020B0604020104020204" pitchFamily="34" charset="0"/>
              </a:rPr>
              <a:t> </a:t>
            </a:r>
            <a:r>
              <a:rPr sz="3700" dirty="0">
                <a:solidFill>
                  <a:srgbClr val="0948CB"/>
                </a:solidFill>
                <a:latin typeface="Abadi" panose="020B0604020104020204" pitchFamily="34" charset="0"/>
              </a:rPr>
              <a:t>with</a:t>
            </a:r>
            <a:r>
              <a:rPr sz="3700" spc="-50" dirty="0">
                <a:solidFill>
                  <a:srgbClr val="0948CB"/>
                </a:solidFill>
                <a:latin typeface="Abadi" panose="020B0604020104020204" pitchFamily="34" charset="0"/>
              </a:rPr>
              <a:t> </a:t>
            </a:r>
            <a:r>
              <a:rPr sz="3700" spc="-80" dirty="0">
                <a:solidFill>
                  <a:srgbClr val="0948CB"/>
                </a:solidFill>
                <a:latin typeface="Abadi" panose="020B0604020104020204" pitchFamily="34" charset="0"/>
              </a:rPr>
              <a:t>Payload</a:t>
            </a:r>
            <a:r>
              <a:rPr sz="3700" spc="-55" dirty="0">
                <a:solidFill>
                  <a:srgbClr val="0948CB"/>
                </a:solidFill>
                <a:latin typeface="Abadi" panose="020B0604020104020204" pitchFamily="34" charset="0"/>
              </a:rPr>
              <a:t> </a:t>
            </a:r>
            <a:r>
              <a:rPr sz="3700" spc="-35" dirty="0">
                <a:solidFill>
                  <a:srgbClr val="0948CB"/>
                </a:solidFill>
                <a:latin typeface="Abadi" panose="020B0604020104020204" pitchFamily="34" charset="0"/>
              </a:rPr>
              <a:t>between</a:t>
            </a:r>
            <a:r>
              <a:rPr sz="3700" spc="-65" dirty="0">
                <a:solidFill>
                  <a:srgbClr val="0948CB"/>
                </a:solidFill>
                <a:latin typeface="Abadi" panose="020B0604020104020204" pitchFamily="34" charset="0"/>
              </a:rPr>
              <a:t> </a:t>
            </a:r>
            <a:r>
              <a:rPr sz="3700" spc="110" dirty="0">
                <a:solidFill>
                  <a:srgbClr val="0948CB"/>
                </a:solidFill>
                <a:latin typeface="Abadi" panose="020B0604020104020204" pitchFamily="34" charset="0"/>
              </a:rPr>
              <a:t>4000</a:t>
            </a:r>
            <a:r>
              <a:rPr sz="3700" spc="-85" dirty="0">
                <a:solidFill>
                  <a:srgbClr val="0948CB"/>
                </a:solidFill>
                <a:latin typeface="Abadi" panose="020B0604020104020204" pitchFamily="34" charset="0"/>
              </a:rPr>
              <a:t> </a:t>
            </a:r>
            <a:r>
              <a:rPr sz="3700" dirty="0">
                <a:solidFill>
                  <a:srgbClr val="0948CB"/>
                </a:solidFill>
                <a:latin typeface="Abadi" panose="020B0604020104020204" pitchFamily="34" charset="0"/>
              </a:rPr>
              <a:t>and</a:t>
            </a:r>
            <a:r>
              <a:rPr sz="3700" spc="-50" dirty="0">
                <a:solidFill>
                  <a:srgbClr val="0948CB"/>
                </a:solidFill>
                <a:latin typeface="Abadi" panose="020B0604020104020204" pitchFamily="34" charset="0"/>
              </a:rPr>
              <a:t> </a:t>
            </a:r>
            <a:r>
              <a:rPr sz="3700" spc="90" dirty="0">
                <a:solidFill>
                  <a:srgbClr val="0948CB"/>
                </a:solidFill>
                <a:latin typeface="Abadi" panose="020B0604020104020204" pitchFamily="34" charset="0"/>
              </a:rPr>
              <a:t>6000</a:t>
            </a:r>
            <a:endParaRPr sz="3700" dirty="0">
              <a:solidFill>
                <a:srgbClr val="0948CB"/>
              </a:solidFill>
              <a:latin typeface="Abadi" panose="020B0604020104020204" pitchFamily="34" charset="0"/>
            </a:endParaRPr>
          </a:p>
        </p:txBody>
      </p:sp>
      <p:graphicFrame>
        <p:nvGraphicFramePr>
          <p:cNvPr id="5" name="object 5"/>
          <p:cNvGraphicFramePr>
            <a:graphicFrameLocks noGrp="1"/>
          </p:cNvGraphicFramePr>
          <p:nvPr/>
        </p:nvGraphicFramePr>
        <p:xfrm>
          <a:off x="1317752" y="2825114"/>
          <a:ext cx="2215515" cy="1851660"/>
        </p:xfrm>
        <a:graphic>
          <a:graphicData uri="http://schemas.openxmlformats.org/drawingml/2006/table">
            <a:tbl>
              <a:tblPr firstRow="1" bandRow="1">
                <a:tableStyleId>{2D5ABB26-0587-4C30-8999-92F81FD0307C}</a:tableStyleId>
              </a:tblPr>
              <a:tblGrid>
                <a:gridCol w="2215515">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dirty="0">
                          <a:solidFill>
                            <a:srgbClr val="FFFFFF"/>
                          </a:solidFill>
                          <a:latin typeface="Calibri"/>
                          <a:cs typeface="Calibri"/>
                        </a:rPr>
                        <a:t>Booster</a:t>
                      </a:r>
                      <a:r>
                        <a:rPr sz="1800" b="1" spc="-90" dirty="0">
                          <a:solidFill>
                            <a:srgbClr val="FFFFFF"/>
                          </a:solidFill>
                          <a:latin typeface="Calibri"/>
                          <a:cs typeface="Calibri"/>
                        </a:rPr>
                        <a:t> </a:t>
                      </a:r>
                      <a:r>
                        <a:rPr sz="1800" b="1" spc="-10" dirty="0">
                          <a:solidFill>
                            <a:srgbClr val="FFFFFF"/>
                          </a:solidFill>
                          <a:latin typeface="Calibri"/>
                          <a:cs typeface="Calibri"/>
                        </a:rPr>
                        <a:t>Version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dirty="0">
                          <a:latin typeface="Calibri"/>
                          <a:cs typeface="Calibri"/>
                        </a:rPr>
                        <a:t>F9 FT</a:t>
                      </a:r>
                      <a:r>
                        <a:rPr sz="1800" spc="-20" dirty="0">
                          <a:latin typeface="Calibri"/>
                          <a:cs typeface="Calibri"/>
                        </a:rPr>
                        <a:t> </a:t>
                      </a:r>
                      <a:r>
                        <a:rPr sz="1800" spc="-10" dirty="0">
                          <a:latin typeface="Calibri"/>
                          <a:cs typeface="Calibri"/>
                        </a:rPr>
                        <a:t>B1021.2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1440">
                        <a:lnSpc>
                          <a:spcPct val="100000"/>
                        </a:lnSpc>
                        <a:spcBef>
                          <a:spcPts val="270"/>
                        </a:spcBef>
                      </a:pPr>
                      <a:r>
                        <a:rPr sz="1800" dirty="0">
                          <a:latin typeface="Calibri"/>
                          <a:cs typeface="Calibri"/>
                        </a:rPr>
                        <a:t>F9 FT</a:t>
                      </a:r>
                      <a:r>
                        <a:rPr sz="1800" spc="-10" dirty="0">
                          <a:latin typeface="Calibri"/>
                          <a:cs typeface="Calibri"/>
                        </a:rPr>
                        <a:t> B1031.2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dirty="0">
                          <a:latin typeface="Calibri"/>
                          <a:cs typeface="Calibri"/>
                        </a:rPr>
                        <a:t>F9 FT</a:t>
                      </a:r>
                      <a:r>
                        <a:rPr sz="1800" spc="-20" dirty="0">
                          <a:latin typeface="Calibri"/>
                          <a:cs typeface="Calibri"/>
                        </a:rPr>
                        <a:t> B1022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1440">
                        <a:lnSpc>
                          <a:spcPct val="100000"/>
                        </a:lnSpc>
                        <a:spcBef>
                          <a:spcPts val="270"/>
                        </a:spcBef>
                      </a:pPr>
                      <a:r>
                        <a:rPr sz="1800" dirty="0">
                          <a:latin typeface="Calibri"/>
                          <a:cs typeface="Calibri"/>
                        </a:rPr>
                        <a:t>F9 FT</a:t>
                      </a:r>
                      <a:r>
                        <a:rPr sz="1800" spc="-10" dirty="0">
                          <a:latin typeface="Calibri"/>
                          <a:cs typeface="Calibri"/>
                        </a:rPr>
                        <a:t> </a:t>
                      </a:r>
                      <a:r>
                        <a:rPr sz="1800" spc="-20" dirty="0">
                          <a:latin typeface="Calibri"/>
                          <a:cs typeface="Calibri"/>
                        </a:rPr>
                        <a:t>B1026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404610"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65" dirty="0">
                <a:solidFill>
                  <a:srgbClr val="292929"/>
                </a:solidFill>
                <a:latin typeface="Abadi" panose="020B0604020104020204" pitchFamily="34" charset="0"/>
                <a:cs typeface="Microsoft Sans Serif"/>
              </a:rPr>
              <a:t>Number</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5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4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and</a:t>
            </a:r>
            <a:r>
              <a:rPr sz="2200" spc="-4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failure</a:t>
            </a:r>
            <a:r>
              <a:rPr sz="2200" spc="-3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mission</a:t>
            </a:r>
            <a:r>
              <a:rPr sz="2200" spc="-40" dirty="0">
                <a:solidFill>
                  <a:srgbClr val="292929"/>
                </a:solidFill>
                <a:latin typeface="Abadi" panose="020B0604020104020204" pitchFamily="34" charset="0"/>
                <a:cs typeface="Microsoft Sans Serif"/>
              </a:rPr>
              <a:t> outcomes:</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32</a:t>
            </a:fld>
            <a:endParaRPr spc="50" dirty="0"/>
          </a:p>
        </p:txBody>
      </p:sp>
      <p:sp>
        <p:nvSpPr>
          <p:cNvPr id="3" name="object 3"/>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35" dirty="0">
                <a:solidFill>
                  <a:srgbClr val="292929"/>
                </a:solidFill>
                <a:latin typeface="Abadi" panose="020B0604020104020204" pitchFamily="34" charset="0"/>
                <a:cs typeface="Microsoft Sans Serif"/>
              </a:rPr>
              <a:t>Grouping</a:t>
            </a:r>
            <a:r>
              <a:rPr sz="2200" spc="-5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mission</a:t>
            </a:r>
            <a:r>
              <a:rPr sz="2200" spc="-5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 </a:t>
            </a:r>
            <a:r>
              <a:rPr sz="2200" spc="-10" dirty="0">
                <a:solidFill>
                  <a:srgbClr val="292929"/>
                </a:solidFill>
                <a:latin typeface="Abadi" panose="020B0604020104020204" pitchFamily="34" charset="0"/>
                <a:cs typeface="Microsoft Sans Serif"/>
              </a:rPr>
              <a:t>and</a:t>
            </a:r>
            <a:r>
              <a:rPr sz="2200" spc="-5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counting</a:t>
            </a:r>
            <a:r>
              <a:rPr sz="2200" spc="-5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records</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for</a:t>
            </a:r>
            <a:r>
              <a:rPr sz="2200" spc="-5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each</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group</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led</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us</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to </a:t>
            </a:r>
            <a:r>
              <a:rPr sz="220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summary</a:t>
            </a:r>
            <a:r>
              <a:rPr sz="2200" spc="-3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above.</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1214049"/>
          </a:xfrm>
          <a:prstGeom prst="rect">
            <a:avLst/>
          </a:prstGeom>
        </p:spPr>
        <p:txBody>
          <a:bodyPr vert="horz" wrap="square" lIns="0" tIns="74548" rIns="0" bIns="0" rtlCol="0">
            <a:spAutoFit/>
          </a:bodyPr>
          <a:lstStyle/>
          <a:p>
            <a:pPr marL="12700">
              <a:lnSpc>
                <a:spcPct val="100000"/>
              </a:lnSpc>
              <a:spcBef>
                <a:spcPts val="100"/>
              </a:spcBef>
            </a:pPr>
            <a:r>
              <a:rPr sz="3700" spc="-25" dirty="0">
                <a:solidFill>
                  <a:srgbClr val="0948CB"/>
                </a:solidFill>
                <a:latin typeface="Abadi" panose="020B0604020104020204" pitchFamily="34" charset="0"/>
              </a:rPr>
              <a:t>Total</a:t>
            </a:r>
            <a:r>
              <a:rPr sz="3700" spc="-145" dirty="0">
                <a:solidFill>
                  <a:srgbClr val="0948CB"/>
                </a:solidFill>
                <a:latin typeface="Abadi" panose="020B0604020104020204" pitchFamily="34" charset="0"/>
              </a:rPr>
              <a:t> </a:t>
            </a:r>
            <a:r>
              <a:rPr sz="3700" spc="-65" dirty="0">
                <a:solidFill>
                  <a:srgbClr val="0948CB"/>
                </a:solidFill>
                <a:latin typeface="Abadi" panose="020B0604020104020204" pitchFamily="34" charset="0"/>
              </a:rPr>
              <a:t>Number</a:t>
            </a:r>
            <a:r>
              <a:rPr sz="3700" spc="-105" dirty="0">
                <a:solidFill>
                  <a:srgbClr val="0948CB"/>
                </a:solidFill>
                <a:latin typeface="Abadi" panose="020B0604020104020204" pitchFamily="34" charset="0"/>
              </a:rPr>
              <a:t> </a:t>
            </a:r>
            <a:r>
              <a:rPr sz="3700" dirty="0">
                <a:solidFill>
                  <a:srgbClr val="0948CB"/>
                </a:solidFill>
                <a:latin typeface="Abadi" panose="020B0604020104020204" pitchFamily="34" charset="0"/>
              </a:rPr>
              <a:t>of</a:t>
            </a:r>
            <a:r>
              <a:rPr sz="3700" spc="-95" dirty="0">
                <a:solidFill>
                  <a:srgbClr val="0948CB"/>
                </a:solidFill>
                <a:latin typeface="Abadi" panose="020B0604020104020204" pitchFamily="34" charset="0"/>
              </a:rPr>
              <a:t> </a:t>
            </a:r>
            <a:r>
              <a:rPr sz="3700" spc="-145" dirty="0">
                <a:solidFill>
                  <a:srgbClr val="0948CB"/>
                </a:solidFill>
                <a:latin typeface="Abadi" panose="020B0604020104020204" pitchFamily="34" charset="0"/>
              </a:rPr>
              <a:t>Successful</a:t>
            </a:r>
            <a:r>
              <a:rPr sz="3700" spc="-60" dirty="0">
                <a:solidFill>
                  <a:srgbClr val="0948CB"/>
                </a:solidFill>
                <a:latin typeface="Abadi" panose="020B0604020104020204" pitchFamily="34" charset="0"/>
              </a:rPr>
              <a:t> </a:t>
            </a:r>
            <a:r>
              <a:rPr sz="3700" dirty="0">
                <a:solidFill>
                  <a:srgbClr val="0948CB"/>
                </a:solidFill>
                <a:latin typeface="Abadi" panose="020B0604020104020204" pitchFamily="34" charset="0"/>
              </a:rPr>
              <a:t>and</a:t>
            </a:r>
            <a:r>
              <a:rPr sz="3700" spc="-100" dirty="0">
                <a:solidFill>
                  <a:srgbClr val="0948CB"/>
                </a:solidFill>
                <a:latin typeface="Abadi" panose="020B0604020104020204" pitchFamily="34" charset="0"/>
              </a:rPr>
              <a:t> </a:t>
            </a:r>
            <a:r>
              <a:rPr sz="3700" spc="-55" dirty="0">
                <a:solidFill>
                  <a:srgbClr val="0948CB"/>
                </a:solidFill>
                <a:latin typeface="Abadi" panose="020B0604020104020204" pitchFamily="34" charset="0"/>
              </a:rPr>
              <a:t>Failure</a:t>
            </a:r>
            <a:r>
              <a:rPr sz="3700" spc="-40" dirty="0">
                <a:solidFill>
                  <a:srgbClr val="0948CB"/>
                </a:solidFill>
                <a:latin typeface="Abadi" panose="020B0604020104020204" pitchFamily="34" charset="0"/>
              </a:rPr>
              <a:t> </a:t>
            </a:r>
            <a:r>
              <a:rPr sz="3700" spc="-50" dirty="0">
                <a:solidFill>
                  <a:srgbClr val="0948CB"/>
                </a:solidFill>
                <a:latin typeface="Abadi" panose="020B0604020104020204" pitchFamily="34" charset="0"/>
              </a:rPr>
              <a:t>Mission</a:t>
            </a:r>
            <a:r>
              <a:rPr sz="3700" spc="-75"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Outcomes</a:t>
            </a:r>
            <a:endParaRPr sz="3700" dirty="0">
              <a:solidFill>
                <a:srgbClr val="0948CB"/>
              </a:solidFill>
              <a:latin typeface="Abadi" panose="020B0604020104020204" pitchFamily="34" charset="0"/>
            </a:endParaRPr>
          </a:p>
        </p:txBody>
      </p:sp>
      <p:graphicFrame>
        <p:nvGraphicFramePr>
          <p:cNvPr id="5" name="object 5"/>
          <p:cNvGraphicFramePr>
            <a:graphicFrameLocks noGrp="1"/>
          </p:cNvGraphicFramePr>
          <p:nvPr/>
        </p:nvGraphicFramePr>
        <p:xfrm>
          <a:off x="1248905" y="2511551"/>
          <a:ext cx="5499099" cy="1481455"/>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205">
                <a:tc>
                  <a:txBody>
                    <a:bodyPr/>
                    <a:lstStyle/>
                    <a:p>
                      <a:pPr marL="91440">
                        <a:lnSpc>
                          <a:spcPct val="100000"/>
                        </a:lnSpc>
                        <a:spcBef>
                          <a:spcPts val="270"/>
                        </a:spcBef>
                      </a:pPr>
                      <a:r>
                        <a:rPr sz="1800" b="1" dirty="0">
                          <a:solidFill>
                            <a:srgbClr val="FFFFFF"/>
                          </a:solidFill>
                          <a:latin typeface="Calibri"/>
                          <a:cs typeface="Calibri"/>
                        </a:rPr>
                        <a:t>Mission</a:t>
                      </a:r>
                      <a:r>
                        <a:rPr sz="1800" b="1" spc="-40"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70"/>
                        </a:spcBef>
                      </a:pPr>
                      <a:r>
                        <a:rPr sz="1800" b="1" spc="-10" dirty="0">
                          <a:solidFill>
                            <a:srgbClr val="FFFFFF"/>
                          </a:solidFill>
                          <a:latin typeface="Calibri"/>
                          <a:cs typeface="Calibri"/>
                        </a:rPr>
                        <a:t>Occurrences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10" dirty="0">
                          <a:latin typeface="Calibri"/>
                          <a:cs typeface="Calibri"/>
                        </a:rPr>
                        <a:t>Success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65"/>
                        </a:spcBef>
                      </a:pPr>
                      <a:r>
                        <a:rPr sz="1800" spc="-25" dirty="0">
                          <a:latin typeface="Calibri"/>
                          <a:cs typeface="Calibri"/>
                        </a:rPr>
                        <a:t>99</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1440">
                        <a:lnSpc>
                          <a:spcPct val="100000"/>
                        </a:lnSpc>
                        <a:spcBef>
                          <a:spcPts val="270"/>
                        </a:spcBef>
                      </a:pPr>
                      <a:r>
                        <a:rPr sz="1800" dirty="0">
                          <a:latin typeface="Calibri"/>
                          <a:cs typeface="Calibri"/>
                        </a:rPr>
                        <a:t>Success</a:t>
                      </a:r>
                      <a:r>
                        <a:rPr sz="1800" spc="-55" dirty="0">
                          <a:latin typeface="Calibri"/>
                          <a:cs typeface="Calibri"/>
                        </a:rPr>
                        <a:t> </a:t>
                      </a:r>
                      <a:r>
                        <a:rPr sz="1800" dirty="0">
                          <a:latin typeface="Calibri"/>
                          <a:cs typeface="Calibri"/>
                        </a:rPr>
                        <a:t>(payload</a:t>
                      </a:r>
                      <a:r>
                        <a:rPr sz="1800" spc="-50" dirty="0">
                          <a:latin typeface="Calibri"/>
                          <a:cs typeface="Calibri"/>
                        </a:rPr>
                        <a:t> </a:t>
                      </a:r>
                      <a:r>
                        <a:rPr sz="1800" dirty="0">
                          <a:latin typeface="Calibri"/>
                          <a:cs typeface="Calibri"/>
                        </a:rPr>
                        <a:t>status</a:t>
                      </a:r>
                      <a:r>
                        <a:rPr sz="1800" spc="-75" dirty="0">
                          <a:latin typeface="Calibri"/>
                          <a:cs typeface="Calibri"/>
                        </a:rPr>
                        <a:t> </a:t>
                      </a:r>
                      <a:r>
                        <a:rPr sz="1800" spc="-10" dirty="0">
                          <a:latin typeface="Calibri"/>
                          <a:cs typeface="Calibri"/>
                        </a:rPr>
                        <a:t>unclear)</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70"/>
                        </a:spcBef>
                      </a:pPr>
                      <a:r>
                        <a:rPr sz="1800" spc="-5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spc="-10" dirty="0">
                          <a:latin typeface="Calibri"/>
                          <a:cs typeface="Calibri"/>
                        </a:rPr>
                        <a:t>Failure</a:t>
                      </a:r>
                      <a:r>
                        <a:rPr sz="1800" spc="-40" dirty="0">
                          <a:latin typeface="Calibri"/>
                          <a:cs typeface="Calibri"/>
                        </a:rPr>
                        <a:t> </a:t>
                      </a:r>
                      <a:r>
                        <a:rPr sz="1800" dirty="0">
                          <a:latin typeface="Calibri"/>
                          <a:cs typeface="Calibri"/>
                        </a:rPr>
                        <a:t>(in</a:t>
                      </a:r>
                      <a:r>
                        <a:rPr sz="1800" spc="5" dirty="0">
                          <a:latin typeface="Calibri"/>
                          <a:cs typeface="Calibri"/>
                        </a:rPr>
                        <a:t> </a:t>
                      </a:r>
                      <a:r>
                        <a:rPr sz="1800" spc="-10" dirty="0">
                          <a:latin typeface="Calibri"/>
                          <a:cs typeface="Calibri"/>
                        </a:rPr>
                        <a:t>flight)</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70"/>
                        </a:spcBef>
                      </a:pPr>
                      <a:r>
                        <a:rPr sz="1800" spc="-5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698309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40" dirty="0">
                <a:solidFill>
                  <a:srgbClr val="292929"/>
                </a:solidFill>
                <a:latin typeface="Abadi" panose="020B0604020104020204" pitchFamily="34" charset="0"/>
                <a:cs typeface="Microsoft Sans Serif"/>
              </a:rPr>
              <a:t>Boosters</a:t>
            </a:r>
            <a:r>
              <a:rPr sz="2200" spc="-10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which</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have</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carried</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90" dirty="0">
                <a:solidFill>
                  <a:srgbClr val="292929"/>
                </a:solidFill>
                <a:latin typeface="Abadi" panose="020B0604020104020204" pitchFamily="34" charset="0"/>
                <a:cs typeface="Microsoft Sans Serif"/>
              </a:rPr>
              <a:t> maximum</a:t>
            </a:r>
            <a:r>
              <a:rPr sz="2200" spc="-5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mass</a:t>
            </a:r>
            <a:endParaRPr sz="2200">
              <a:latin typeface="Abadi" panose="020B0604020104020204" pitchFamily="34" charset="0"/>
              <a:cs typeface="Microsoft Sans Serif"/>
            </a:endParaRPr>
          </a:p>
        </p:txBody>
      </p:sp>
      <p:sp>
        <p:nvSpPr>
          <p:cNvPr id="7" name="object 7"/>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33</a:t>
            </a:fld>
            <a:endParaRPr spc="50" dirty="0"/>
          </a:p>
        </p:txBody>
      </p:sp>
      <p:sp>
        <p:nvSpPr>
          <p:cNvPr id="3" name="object 3"/>
          <p:cNvSpPr txBox="1"/>
          <p:nvPr/>
        </p:nvSpPr>
        <p:spPr>
          <a:xfrm>
            <a:off x="848994" y="5167883"/>
            <a:ext cx="8665210" cy="663575"/>
          </a:xfrm>
          <a:prstGeom prst="rect">
            <a:avLst/>
          </a:prstGeom>
        </p:spPr>
        <p:txBody>
          <a:bodyPr vert="horz" wrap="square" lIns="0" tIns="50165" rIns="0" bIns="0" rtlCol="0">
            <a:spAutoFit/>
          </a:bodyPr>
          <a:lstStyle/>
          <a:p>
            <a:pPr marL="241300" marR="5080" indent="-228600">
              <a:lnSpc>
                <a:spcPts val="2380"/>
              </a:lnSpc>
              <a:spcBef>
                <a:spcPts val="395"/>
              </a:spcBef>
              <a:buFont typeface="Arial MT"/>
              <a:buChar char="•"/>
              <a:tabLst>
                <a:tab pos="241300" algn="l"/>
              </a:tabLst>
            </a:pPr>
            <a:r>
              <a:rPr sz="2200" spc="-125" dirty="0">
                <a:solidFill>
                  <a:srgbClr val="292929"/>
                </a:solidFill>
                <a:latin typeface="Abadi" panose="020B0604020104020204" pitchFamily="34" charset="0"/>
                <a:cs typeface="Microsoft Sans Serif"/>
              </a:rPr>
              <a:t>These</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114"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which</a:t>
            </a:r>
            <a:r>
              <a:rPr sz="2200" spc="-7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have</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carried</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maximum</a:t>
            </a:r>
            <a:r>
              <a:rPr sz="2200" spc="-5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payload</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mass </a:t>
            </a:r>
            <a:r>
              <a:rPr sz="2200" spc="-20" dirty="0">
                <a:solidFill>
                  <a:srgbClr val="292929"/>
                </a:solidFill>
                <a:latin typeface="Abadi" panose="020B0604020104020204" pitchFamily="34" charset="0"/>
                <a:cs typeface="Microsoft Sans Serif"/>
              </a:rPr>
              <a:t>registered</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dataset.</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138670" cy="582211"/>
          </a:xfrm>
          <a:prstGeom prst="rect">
            <a:avLst/>
          </a:prstGeom>
        </p:spPr>
        <p:txBody>
          <a:bodyPr vert="horz" wrap="square" lIns="0" tIns="12700" rIns="0" bIns="0" rtlCol="0">
            <a:spAutoFit/>
          </a:bodyPr>
          <a:lstStyle/>
          <a:p>
            <a:pPr marL="12700">
              <a:lnSpc>
                <a:spcPct val="100000"/>
              </a:lnSpc>
              <a:spcBef>
                <a:spcPts val="100"/>
              </a:spcBef>
            </a:pPr>
            <a:r>
              <a:rPr sz="3700" spc="-60" dirty="0">
                <a:solidFill>
                  <a:srgbClr val="0948CB"/>
                </a:solidFill>
                <a:latin typeface="Abadi" panose="020B0604020104020204" pitchFamily="34" charset="0"/>
              </a:rPr>
              <a:t>Boosters</a:t>
            </a:r>
            <a:r>
              <a:rPr sz="3700" spc="-140" dirty="0">
                <a:solidFill>
                  <a:srgbClr val="0948CB"/>
                </a:solidFill>
                <a:latin typeface="Abadi" panose="020B0604020104020204" pitchFamily="34" charset="0"/>
              </a:rPr>
              <a:t> </a:t>
            </a:r>
            <a:r>
              <a:rPr sz="3700" spc="-95" dirty="0">
                <a:solidFill>
                  <a:srgbClr val="0948CB"/>
                </a:solidFill>
                <a:latin typeface="Abadi" panose="020B0604020104020204" pitchFamily="34" charset="0"/>
              </a:rPr>
              <a:t>Carried</a:t>
            </a:r>
            <a:r>
              <a:rPr sz="3700" spc="-130" dirty="0">
                <a:solidFill>
                  <a:srgbClr val="0948CB"/>
                </a:solidFill>
                <a:latin typeface="Abadi" panose="020B0604020104020204" pitchFamily="34" charset="0"/>
              </a:rPr>
              <a:t> </a:t>
            </a:r>
            <a:r>
              <a:rPr sz="3700" spc="-135" dirty="0">
                <a:solidFill>
                  <a:srgbClr val="0948CB"/>
                </a:solidFill>
                <a:latin typeface="Abadi" panose="020B0604020104020204" pitchFamily="34" charset="0"/>
              </a:rPr>
              <a:t>Maximum</a:t>
            </a:r>
            <a:r>
              <a:rPr sz="3700" spc="-110" dirty="0">
                <a:solidFill>
                  <a:srgbClr val="0948CB"/>
                </a:solidFill>
                <a:latin typeface="Abadi" panose="020B0604020104020204" pitchFamily="34" charset="0"/>
              </a:rPr>
              <a:t> </a:t>
            </a:r>
            <a:r>
              <a:rPr sz="3700" spc="-105" dirty="0">
                <a:solidFill>
                  <a:srgbClr val="0948CB"/>
                </a:solidFill>
                <a:latin typeface="Abadi" panose="020B0604020104020204" pitchFamily="34" charset="0"/>
              </a:rPr>
              <a:t>Payload</a:t>
            </a:r>
          </a:p>
        </p:txBody>
      </p:sp>
      <p:graphicFrame>
        <p:nvGraphicFramePr>
          <p:cNvPr id="5" name="object 5"/>
          <p:cNvGraphicFramePr>
            <a:graphicFrameLocks noGrp="1"/>
          </p:cNvGraphicFramePr>
          <p:nvPr/>
        </p:nvGraphicFramePr>
        <p:xfrm>
          <a:off x="1239062" y="2401951"/>
          <a:ext cx="2058035" cy="2592705"/>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tblGrid>
              <a:tr h="370205">
                <a:tc>
                  <a:txBody>
                    <a:bodyPr/>
                    <a:lstStyle/>
                    <a:p>
                      <a:pPr marL="91440">
                        <a:lnSpc>
                          <a:spcPct val="100000"/>
                        </a:lnSpc>
                        <a:spcBef>
                          <a:spcPts val="265"/>
                        </a:spcBef>
                      </a:pPr>
                      <a:r>
                        <a:rPr sz="1800" b="1" dirty="0">
                          <a:solidFill>
                            <a:srgbClr val="FFFFFF"/>
                          </a:solidFill>
                          <a:latin typeface="Calibri"/>
                          <a:cs typeface="Calibri"/>
                        </a:rPr>
                        <a:t>Booster</a:t>
                      </a:r>
                      <a:r>
                        <a:rPr sz="1800" b="1" spc="-100" dirty="0">
                          <a:solidFill>
                            <a:srgbClr val="FFFFFF"/>
                          </a:solidFill>
                          <a:latin typeface="Calibri"/>
                          <a:cs typeface="Calibri"/>
                        </a:rPr>
                        <a:t> </a:t>
                      </a:r>
                      <a:r>
                        <a:rPr sz="1800" b="1" spc="-10" dirty="0">
                          <a:solidFill>
                            <a:srgbClr val="FFFFFF"/>
                          </a:solidFill>
                          <a:latin typeface="Calibri"/>
                          <a:cs typeface="Calibri"/>
                        </a:rPr>
                        <a:t>Version</a:t>
                      </a:r>
                      <a:r>
                        <a:rPr sz="1800" b="1" spc="-90" dirty="0">
                          <a:solidFill>
                            <a:srgbClr val="FFFFFF"/>
                          </a:solidFill>
                          <a:latin typeface="Calibri"/>
                          <a:cs typeface="Calibri"/>
                        </a:rPr>
                        <a:t> </a:t>
                      </a:r>
                      <a:r>
                        <a:rPr sz="1800" b="1" spc="-10" dirty="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B1048.4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B1048.5</a:t>
                      </a:r>
                      <a:endParaRPr sz="18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B1049.4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1440">
                        <a:lnSpc>
                          <a:spcPct val="100000"/>
                        </a:lnSpc>
                        <a:spcBef>
                          <a:spcPts val="270"/>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B1049.5</a:t>
                      </a:r>
                      <a:endParaRPr sz="18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B1049.7</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205">
                <a:tc>
                  <a:txBody>
                    <a:bodyPr/>
                    <a:lstStyle/>
                    <a:p>
                      <a:pPr marL="91440">
                        <a:lnSpc>
                          <a:spcPct val="100000"/>
                        </a:lnSpc>
                        <a:spcBef>
                          <a:spcPts val="275"/>
                        </a:spcBef>
                      </a:pPr>
                      <a:r>
                        <a:rPr sz="1800" dirty="0">
                          <a:latin typeface="Calibri"/>
                          <a:cs typeface="Calibri"/>
                        </a:rPr>
                        <a:t>F9</a:t>
                      </a:r>
                      <a:r>
                        <a:rPr sz="1800" spc="15" dirty="0">
                          <a:latin typeface="Calibri"/>
                          <a:cs typeface="Calibri"/>
                        </a:rPr>
                        <a:t> </a:t>
                      </a:r>
                      <a:r>
                        <a:rPr sz="1800" dirty="0">
                          <a:latin typeface="Calibri"/>
                          <a:cs typeface="Calibri"/>
                        </a:rPr>
                        <a:t>B5</a:t>
                      </a:r>
                      <a:r>
                        <a:rPr sz="1800" spc="10" dirty="0">
                          <a:latin typeface="Calibri"/>
                          <a:cs typeface="Calibri"/>
                        </a:rPr>
                        <a:t> </a:t>
                      </a:r>
                      <a:r>
                        <a:rPr sz="1800" spc="-10" dirty="0">
                          <a:latin typeface="Calibri"/>
                          <a:cs typeface="Calibri"/>
                        </a:rPr>
                        <a:t>B1051.3</a:t>
                      </a:r>
                      <a:endParaRPr sz="1800" dirty="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graphicFrame>
        <p:nvGraphicFramePr>
          <p:cNvPr id="6" name="object 6"/>
          <p:cNvGraphicFramePr>
            <a:graphicFrameLocks noGrp="1"/>
          </p:cNvGraphicFramePr>
          <p:nvPr/>
        </p:nvGraphicFramePr>
        <p:xfrm>
          <a:off x="3914266" y="2401951"/>
          <a:ext cx="2077085" cy="2592705"/>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tblGrid>
              <a:tr h="370205">
                <a:tc>
                  <a:txBody>
                    <a:bodyPr/>
                    <a:lstStyle/>
                    <a:p>
                      <a:pPr marL="92075">
                        <a:lnSpc>
                          <a:spcPct val="100000"/>
                        </a:lnSpc>
                        <a:spcBef>
                          <a:spcPts val="265"/>
                        </a:spcBef>
                      </a:pPr>
                      <a:r>
                        <a:rPr sz="1800" b="1" dirty="0">
                          <a:solidFill>
                            <a:srgbClr val="FFFFFF"/>
                          </a:solidFill>
                          <a:latin typeface="Calibri"/>
                          <a:cs typeface="Calibri"/>
                        </a:rPr>
                        <a:t>Booster</a:t>
                      </a:r>
                      <a:r>
                        <a:rPr sz="1800" b="1" spc="-95" dirty="0">
                          <a:solidFill>
                            <a:srgbClr val="FFFFFF"/>
                          </a:solidFill>
                          <a:latin typeface="Calibri"/>
                          <a:cs typeface="Calibri"/>
                        </a:rPr>
                        <a:t> </a:t>
                      </a:r>
                      <a:r>
                        <a:rPr sz="1800" b="1" spc="-10"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2075">
                        <a:lnSpc>
                          <a:spcPct val="100000"/>
                        </a:lnSpc>
                        <a:spcBef>
                          <a:spcPts val="270"/>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B1051.4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B1051.6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2075">
                        <a:lnSpc>
                          <a:spcPct val="100000"/>
                        </a:lnSpc>
                        <a:spcBef>
                          <a:spcPts val="270"/>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B1056.4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2075">
                        <a:lnSpc>
                          <a:spcPct val="100000"/>
                        </a:lnSpc>
                        <a:spcBef>
                          <a:spcPts val="270"/>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B1058.3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B1060.2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205">
                <a:tc>
                  <a:txBody>
                    <a:bodyPr/>
                    <a:lstStyle/>
                    <a:p>
                      <a:pPr marL="92075">
                        <a:lnSpc>
                          <a:spcPct val="100000"/>
                        </a:lnSpc>
                        <a:spcBef>
                          <a:spcPts val="275"/>
                        </a:spcBef>
                      </a:pPr>
                      <a:r>
                        <a:rPr sz="1800" dirty="0">
                          <a:latin typeface="Calibri"/>
                          <a:cs typeface="Calibri"/>
                        </a:rPr>
                        <a:t>F9</a:t>
                      </a:r>
                      <a:r>
                        <a:rPr sz="1800" spc="5" dirty="0">
                          <a:latin typeface="Calibri"/>
                          <a:cs typeface="Calibri"/>
                        </a:rPr>
                        <a:t> </a:t>
                      </a:r>
                      <a:r>
                        <a:rPr sz="1800" dirty="0">
                          <a:latin typeface="Calibri"/>
                          <a:cs typeface="Calibri"/>
                        </a:rPr>
                        <a:t>B5</a:t>
                      </a:r>
                      <a:r>
                        <a:rPr sz="1800" spc="-10" dirty="0">
                          <a:latin typeface="Calibri"/>
                          <a:cs typeface="Calibri"/>
                        </a:rPr>
                        <a:t> B1060.3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1865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200" spc="-55" dirty="0">
                <a:solidFill>
                  <a:srgbClr val="292929"/>
                </a:solidFill>
                <a:latin typeface="Abadi" panose="020B0604020104020204" pitchFamily="34" charset="0"/>
                <a:cs typeface="Microsoft Sans Serif"/>
              </a:rPr>
              <a:t>Failed</a:t>
            </a:r>
            <a:r>
              <a:rPr sz="2200" spc="-9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landing</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outcomes</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drone</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ship,</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their</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booster</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versions,</a:t>
            </a:r>
            <a:r>
              <a:rPr sz="2200" spc="-6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and</a:t>
            </a:r>
            <a:r>
              <a:rPr sz="2200" spc="-9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launch</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site </a:t>
            </a:r>
            <a:r>
              <a:rPr sz="2200" spc="-100" dirty="0">
                <a:solidFill>
                  <a:srgbClr val="292929"/>
                </a:solidFill>
                <a:latin typeface="Abadi" panose="020B0604020104020204" pitchFamily="34" charset="0"/>
                <a:cs typeface="Microsoft Sans Serif"/>
              </a:rPr>
              <a:t>names</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for</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 </a:t>
            </a:r>
            <a:r>
              <a:rPr sz="2200" spc="-55" dirty="0">
                <a:solidFill>
                  <a:srgbClr val="292929"/>
                </a:solidFill>
                <a:latin typeface="Abadi" panose="020B0604020104020204" pitchFamily="34" charset="0"/>
                <a:cs typeface="Microsoft Sans Serif"/>
              </a:rPr>
              <a:t>year</a:t>
            </a:r>
            <a:r>
              <a:rPr sz="2200" spc="-1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2015</a:t>
            </a:r>
            <a:endParaRPr sz="220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34</a:t>
            </a:fld>
            <a:endParaRPr spc="50" dirty="0"/>
          </a:p>
        </p:txBody>
      </p:sp>
      <p:sp>
        <p:nvSpPr>
          <p:cNvPr id="3" name="object 3"/>
          <p:cNvSpPr txBox="1"/>
          <p:nvPr/>
        </p:nvSpPr>
        <p:spPr>
          <a:xfrm>
            <a:off x="848994" y="5256783"/>
            <a:ext cx="552894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120" dirty="0">
                <a:solidFill>
                  <a:srgbClr val="292929"/>
                </a:solidFill>
                <a:latin typeface="Abadi" panose="020B0604020104020204" pitchFamily="34" charset="0"/>
                <a:cs typeface="Microsoft Sans Serif"/>
              </a:rPr>
              <a:t>The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list </a:t>
            </a:r>
            <a:r>
              <a:rPr sz="2200" spc="-45" dirty="0">
                <a:solidFill>
                  <a:srgbClr val="292929"/>
                </a:solidFill>
                <a:latin typeface="Abadi" panose="020B0604020104020204" pitchFamily="34" charset="0"/>
                <a:cs typeface="Microsoft Sans Serif"/>
              </a:rPr>
              <a:t>above</a:t>
            </a:r>
            <a:r>
              <a:rPr sz="2200" spc="-3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has</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only</a:t>
            </a:r>
            <a:r>
              <a:rPr sz="2200" spc="-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two</a:t>
            </a:r>
            <a:r>
              <a:rPr sz="2200" spc="-2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occurrences.</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65" dirty="0">
                <a:solidFill>
                  <a:srgbClr val="0948CB"/>
                </a:solidFill>
                <a:latin typeface="Abadi" panose="020B0604020104020204" pitchFamily="34" charset="0"/>
              </a:rPr>
              <a:t>2015</a:t>
            </a:r>
            <a:r>
              <a:rPr sz="3700" spc="15" dirty="0">
                <a:solidFill>
                  <a:srgbClr val="0948CB"/>
                </a:solidFill>
                <a:latin typeface="Abadi" panose="020B0604020104020204" pitchFamily="34" charset="0"/>
              </a:rPr>
              <a:t> </a:t>
            </a:r>
            <a:r>
              <a:rPr sz="3700" spc="-135" dirty="0">
                <a:solidFill>
                  <a:srgbClr val="0948CB"/>
                </a:solidFill>
                <a:latin typeface="Abadi" panose="020B0604020104020204" pitchFamily="34" charset="0"/>
              </a:rPr>
              <a:t>Launch</a:t>
            </a:r>
            <a:r>
              <a:rPr sz="3700" spc="25" dirty="0">
                <a:solidFill>
                  <a:srgbClr val="0948CB"/>
                </a:solidFill>
                <a:latin typeface="Abadi" panose="020B0604020104020204" pitchFamily="34" charset="0"/>
              </a:rPr>
              <a:t> </a:t>
            </a:r>
            <a:r>
              <a:rPr sz="3700" spc="-155" dirty="0">
                <a:solidFill>
                  <a:srgbClr val="0948CB"/>
                </a:solidFill>
                <a:latin typeface="Abadi" panose="020B0604020104020204" pitchFamily="34" charset="0"/>
              </a:rPr>
              <a:t>Records</a:t>
            </a:r>
          </a:p>
        </p:txBody>
      </p:sp>
      <p:graphicFrame>
        <p:nvGraphicFramePr>
          <p:cNvPr id="5" name="object 5"/>
          <p:cNvGraphicFramePr>
            <a:graphicFrameLocks noGrp="1"/>
          </p:cNvGraphicFramePr>
          <p:nvPr/>
        </p:nvGraphicFramePr>
        <p:xfrm>
          <a:off x="1572513" y="2884297"/>
          <a:ext cx="3848100" cy="1111250"/>
        </p:xfrm>
        <a:graphic>
          <a:graphicData uri="http://schemas.openxmlformats.org/drawingml/2006/table">
            <a:tbl>
              <a:tblPr firstRow="1" bandRow="1">
                <a:tableStyleId>{2D5ABB26-0587-4C30-8999-92F81FD0307C}</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205">
                <a:tc>
                  <a:txBody>
                    <a:bodyPr/>
                    <a:lstStyle/>
                    <a:p>
                      <a:pPr marL="91440">
                        <a:lnSpc>
                          <a:spcPct val="100000"/>
                        </a:lnSpc>
                        <a:spcBef>
                          <a:spcPts val="265"/>
                        </a:spcBef>
                      </a:pPr>
                      <a:r>
                        <a:rPr sz="1800" b="1" dirty="0">
                          <a:solidFill>
                            <a:srgbClr val="FFFFFF"/>
                          </a:solidFill>
                          <a:latin typeface="Calibri"/>
                          <a:cs typeface="Calibri"/>
                        </a:rPr>
                        <a:t>Booster</a:t>
                      </a:r>
                      <a:r>
                        <a:rPr sz="1800" b="1" spc="-95" dirty="0">
                          <a:solidFill>
                            <a:srgbClr val="FFFFFF"/>
                          </a:solidFill>
                          <a:latin typeface="Calibri"/>
                          <a:cs typeface="Calibri"/>
                        </a:rPr>
                        <a:t> </a:t>
                      </a:r>
                      <a:r>
                        <a:rPr sz="1800" b="1" spc="-10"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dirty="0">
                          <a:solidFill>
                            <a:srgbClr val="FFFFFF"/>
                          </a:solidFill>
                          <a:latin typeface="Calibri"/>
                          <a:cs typeface="Calibri"/>
                        </a:rPr>
                        <a:t>Launch</a:t>
                      </a:r>
                      <a:r>
                        <a:rPr sz="1800" b="1" spc="-35" dirty="0">
                          <a:solidFill>
                            <a:srgbClr val="FFFFFF"/>
                          </a:solidFill>
                          <a:latin typeface="Calibri"/>
                          <a:cs typeface="Calibri"/>
                        </a:rPr>
                        <a:t> </a:t>
                      </a:r>
                      <a:r>
                        <a:rPr sz="1800" b="1" spc="-20" dirty="0">
                          <a:solidFill>
                            <a:srgbClr val="FFFFFF"/>
                          </a:solidFill>
                          <a:latin typeface="Calibri"/>
                          <a:cs typeface="Calibri"/>
                        </a:rPr>
                        <a:t>Site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dirty="0">
                          <a:latin typeface="Calibri"/>
                          <a:cs typeface="Calibri"/>
                        </a:rPr>
                        <a:t>F9 v1.1</a:t>
                      </a:r>
                      <a:r>
                        <a:rPr sz="1800" spc="-40" dirty="0">
                          <a:latin typeface="Calibri"/>
                          <a:cs typeface="Calibri"/>
                        </a:rPr>
                        <a:t> </a:t>
                      </a:r>
                      <a:r>
                        <a:rPr sz="1800" spc="-10" dirty="0">
                          <a:latin typeface="Calibri"/>
                          <a:cs typeface="Calibri"/>
                        </a:rPr>
                        <a:t>B1012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dirty="0">
                          <a:latin typeface="Calibri"/>
                          <a:cs typeface="Calibri"/>
                        </a:rPr>
                        <a:t>CCAFS</a:t>
                      </a:r>
                      <a:r>
                        <a:rPr sz="1800" spc="-20" dirty="0">
                          <a:latin typeface="Calibri"/>
                          <a:cs typeface="Calibri"/>
                        </a:rPr>
                        <a:t> LC-</a:t>
                      </a:r>
                      <a:r>
                        <a:rPr sz="1800" spc="-25" dirty="0">
                          <a:latin typeface="Calibri"/>
                          <a:cs typeface="Calibri"/>
                        </a:rPr>
                        <a:t>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dirty="0">
                          <a:latin typeface="Calibri"/>
                          <a:cs typeface="Calibri"/>
                        </a:rPr>
                        <a:t>F9 v1.1</a:t>
                      </a:r>
                      <a:r>
                        <a:rPr sz="1800" spc="-40" dirty="0">
                          <a:latin typeface="Calibri"/>
                          <a:cs typeface="Calibri"/>
                        </a:rPr>
                        <a:t> </a:t>
                      </a:r>
                      <a:r>
                        <a:rPr sz="1800" spc="-10" dirty="0">
                          <a:latin typeface="Calibri"/>
                          <a:cs typeface="Calibri"/>
                        </a:rPr>
                        <a:t>B1015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CCAFS</a:t>
                      </a:r>
                      <a:r>
                        <a:rPr sz="1800" spc="-20" dirty="0">
                          <a:latin typeface="Calibri"/>
                          <a:cs typeface="Calibri"/>
                        </a:rPr>
                        <a:t> LC-</a:t>
                      </a:r>
                      <a:r>
                        <a:rPr sz="1800" spc="-25" dirty="0">
                          <a:latin typeface="Calibri"/>
                          <a:cs typeface="Calibri"/>
                        </a:rPr>
                        <a:t>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49463"/>
            <a:ext cx="9229090" cy="69659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80" dirty="0">
                <a:solidFill>
                  <a:srgbClr val="292929"/>
                </a:solidFill>
                <a:latin typeface="Abadi" panose="020B0604020104020204" pitchFamily="34" charset="0"/>
                <a:cs typeface="Microsoft Sans Serif"/>
              </a:rPr>
              <a:t>Ranking</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all</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landing</a:t>
            </a:r>
            <a:r>
              <a:rPr sz="2200" spc="-4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between</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date</a:t>
            </a:r>
            <a:r>
              <a:rPr sz="2200" spc="-5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2010-</a:t>
            </a:r>
            <a:r>
              <a:rPr sz="2200" spc="55" dirty="0">
                <a:solidFill>
                  <a:srgbClr val="292929"/>
                </a:solidFill>
                <a:latin typeface="Abadi" panose="020B0604020104020204" pitchFamily="34" charset="0"/>
                <a:cs typeface="Microsoft Sans Serif"/>
              </a:rPr>
              <a:t>06-</a:t>
            </a:r>
            <a:r>
              <a:rPr sz="2200" spc="90" dirty="0">
                <a:solidFill>
                  <a:srgbClr val="292929"/>
                </a:solidFill>
                <a:latin typeface="Abadi" panose="020B0604020104020204" pitchFamily="34" charset="0"/>
                <a:cs typeface="Microsoft Sans Serif"/>
              </a:rPr>
              <a:t>04</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3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2017-</a:t>
            </a:r>
            <a:endParaRPr sz="2200" dirty="0">
              <a:latin typeface="Abadi" panose="020B0604020104020204" pitchFamily="34" charset="0"/>
              <a:cs typeface="Microsoft Sans Serif"/>
            </a:endParaRPr>
          </a:p>
          <a:p>
            <a:pPr marL="241300">
              <a:lnSpc>
                <a:spcPct val="100000"/>
              </a:lnSpc>
              <a:spcBef>
                <a:spcPts val="5"/>
              </a:spcBef>
            </a:pPr>
            <a:r>
              <a:rPr sz="2200" spc="55" dirty="0">
                <a:solidFill>
                  <a:srgbClr val="292929"/>
                </a:solidFill>
                <a:latin typeface="Abadi" panose="020B0604020104020204" pitchFamily="34" charset="0"/>
                <a:cs typeface="Microsoft Sans Serif"/>
              </a:rPr>
              <a:t>03-</a:t>
            </a:r>
            <a:r>
              <a:rPr sz="2200" spc="-25" dirty="0">
                <a:solidFill>
                  <a:srgbClr val="292929"/>
                </a:solidFill>
                <a:latin typeface="Abadi" panose="020B0604020104020204" pitchFamily="34" charset="0"/>
                <a:cs typeface="Microsoft Sans Serif"/>
              </a:rPr>
              <a:t>20:</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35</a:t>
            </a:fld>
            <a:endParaRPr spc="50" dirty="0"/>
          </a:p>
        </p:txBody>
      </p:sp>
      <p:sp>
        <p:nvSpPr>
          <p:cNvPr id="3" name="object 3"/>
          <p:cNvSpPr txBox="1"/>
          <p:nvPr/>
        </p:nvSpPr>
        <p:spPr>
          <a:xfrm>
            <a:off x="848994" y="5478145"/>
            <a:ext cx="8699500"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75" dirty="0">
                <a:solidFill>
                  <a:srgbClr val="292929"/>
                </a:solidFill>
                <a:latin typeface="Abadi" panose="020B0604020104020204" pitchFamily="34" charset="0"/>
                <a:cs typeface="Microsoft Sans Serif"/>
              </a:rPr>
              <a:t>This</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view</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5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alerts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us</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that</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“No</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attempt”</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must</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a:t>
            </a:r>
            <a:r>
              <a:rPr sz="2200" spc="-4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taken</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a:t>
            </a:r>
            <a:r>
              <a:rPr sz="2200" spc="-3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account.</a:t>
            </a:r>
            <a:endParaRPr sz="2200">
              <a:latin typeface="Abadi" panose="020B0604020104020204" pitchFamily="34" charset="0"/>
              <a:cs typeface="Microsoft Sans Serif"/>
            </a:endParaRPr>
          </a:p>
        </p:txBody>
      </p:sp>
      <p:sp>
        <p:nvSpPr>
          <p:cNvPr id="4" name="object 4"/>
          <p:cNvSpPr txBox="1">
            <a:spLocks noGrp="1"/>
          </p:cNvSpPr>
          <p:nvPr>
            <p:ph type="title"/>
          </p:nvPr>
        </p:nvSpPr>
        <p:spPr>
          <a:xfrm>
            <a:off x="838200" y="365125"/>
            <a:ext cx="10515600" cy="1244507"/>
          </a:xfrm>
          <a:prstGeom prst="rect">
            <a:avLst/>
          </a:prstGeom>
        </p:spPr>
        <p:txBody>
          <a:bodyPr vert="horz" wrap="square" lIns="0" tIns="104711" rIns="0" bIns="0" rtlCol="0">
            <a:spAutoFit/>
          </a:bodyPr>
          <a:lstStyle/>
          <a:p>
            <a:pPr marL="12700">
              <a:lnSpc>
                <a:spcPct val="100000"/>
              </a:lnSpc>
              <a:spcBef>
                <a:spcPts val="100"/>
              </a:spcBef>
            </a:pPr>
            <a:r>
              <a:rPr sz="3700" spc="-155" dirty="0">
                <a:solidFill>
                  <a:srgbClr val="0948CB"/>
                </a:solidFill>
                <a:latin typeface="Abadi" panose="020B0604020104020204" pitchFamily="34" charset="0"/>
              </a:rPr>
              <a:t>Rank</a:t>
            </a:r>
            <a:r>
              <a:rPr sz="3700" spc="-35" dirty="0">
                <a:solidFill>
                  <a:srgbClr val="0948CB"/>
                </a:solidFill>
                <a:latin typeface="Abadi" panose="020B0604020104020204" pitchFamily="34" charset="0"/>
              </a:rPr>
              <a:t> Landing</a:t>
            </a:r>
            <a:r>
              <a:rPr sz="3700" spc="-30" dirty="0">
                <a:solidFill>
                  <a:srgbClr val="0948CB"/>
                </a:solidFill>
                <a:latin typeface="Abadi" panose="020B0604020104020204" pitchFamily="34" charset="0"/>
              </a:rPr>
              <a:t> </a:t>
            </a:r>
            <a:r>
              <a:rPr sz="3700" spc="-95" dirty="0">
                <a:solidFill>
                  <a:srgbClr val="0948CB"/>
                </a:solidFill>
                <a:latin typeface="Abadi" panose="020B0604020104020204" pitchFamily="34" charset="0"/>
              </a:rPr>
              <a:t>Outcomes</a:t>
            </a:r>
            <a:r>
              <a:rPr sz="3700" spc="-10"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Between</a:t>
            </a:r>
            <a:r>
              <a:rPr sz="3700" spc="-60" dirty="0">
                <a:solidFill>
                  <a:srgbClr val="0948CB"/>
                </a:solidFill>
                <a:latin typeface="Abadi" panose="020B0604020104020204" pitchFamily="34" charset="0"/>
              </a:rPr>
              <a:t> </a:t>
            </a:r>
            <a:r>
              <a:rPr sz="3700" spc="105" dirty="0">
                <a:solidFill>
                  <a:srgbClr val="0948CB"/>
                </a:solidFill>
                <a:latin typeface="Abadi" panose="020B0604020104020204" pitchFamily="34" charset="0"/>
              </a:rPr>
              <a:t>2010-</a:t>
            </a:r>
            <a:r>
              <a:rPr sz="3700" spc="75" dirty="0">
                <a:solidFill>
                  <a:srgbClr val="0948CB"/>
                </a:solidFill>
                <a:latin typeface="Abadi" panose="020B0604020104020204" pitchFamily="34" charset="0"/>
              </a:rPr>
              <a:t>06-</a:t>
            </a:r>
            <a:r>
              <a:rPr sz="3700" spc="125" dirty="0">
                <a:solidFill>
                  <a:srgbClr val="0948CB"/>
                </a:solidFill>
                <a:latin typeface="Abadi" panose="020B0604020104020204" pitchFamily="34" charset="0"/>
              </a:rPr>
              <a:t>04</a:t>
            </a:r>
            <a:r>
              <a:rPr sz="3700" spc="-45" dirty="0">
                <a:solidFill>
                  <a:srgbClr val="0948CB"/>
                </a:solidFill>
                <a:latin typeface="Abadi" panose="020B0604020104020204" pitchFamily="34" charset="0"/>
              </a:rPr>
              <a:t> </a:t>
            </a:r>
            <a:r>
              <a:rPr sz="3700" spc="-30" dirty="0">
                <a:solidFill>
                  <a:srgbClr val="0948CB"/>
                </a:solidFill>
                <a:latin typeface="Abadi" panose="020B0604020104020204" pitchFamily="34" charset="0"/>
              </a:rPr>
              <a:t>and</a:t>
            </a:r>
            <a:r>
              <a:rPr sz="3700" spc="-75" dirty="0">
                <a:solidFill>
                  <a:srgbClr val="0948CB"/>
                </a:solidFill>
                <a:latin typeface="Abadi" panose="020B0604020104020204" pitchFamily="34" charset="0"/>
              </a:rPr>
              <a:t> </a:t>
            </a:r>
            <a:r>
              <a:rPr sz="3700" spc="105" dirty="0">
                <a:solidFill>
                  <a:srgbClr val="0948CB"/>
                </a:solidFill>
                <a:latin typeface="Abadi" panose="020B0604020104020204" pitchFamily="34" charset="0"/>
              </a:rPr>
              <a:t>2017-</a:t>
            </a:r>
            <a:r>
              <a:rPr sz="3700" spc="75" dirty="0">
                <a:solidFill>
                  <a:srgbClr val="0948CB"/>
                </a:solidFill>
                <a:latin typeface="Abadi" panose="020B0604020104020204" pitchFamily="34" charset="0"/>
              </a:rPr>
              <a:t>03-</a:t>
            </a:r>
            <a:r>
              <a:rPr sz="3700" spc="85" dirty="0">
                <a:solidFill>
                  <a:srgbClr val="0948CB"/>
                </a:solidFill>
                <a:latin typeface="Abadi" panose="020B0604020104020204" pitchFamily="34" charset="0"/>
              </a:rPr>
              <a:t>20</a:t>
            </a:r>
            <a:endParaRPr sz="3700" dirty="0">
              <a:solidFill>
                <a:srgbClr val="0948CB"/>
              </a:solidFill>
              <a:latin typeface="Abadi" panose="020B0604020104020204" pitchFamily="34" charset="0"/>
            </a:endParaRPr>
          </a:p>
        </p:txBody>
      </p:sp>
      <p:graphicFrame>
        <p:nvGraphicFramePr>
          <p:cNvPr id="5" name="object 5"/>
          <p:cNvGraphicFramePr>
            <a:graphicFrameLocks noGrp="1"/>
          </p:cNvGraphicFramePr>
          <p:nvPr/>
        </p:nvGraphicFramePr>
        <p:xfrm>
          <a:off x="2068195" y="2106167"/>
          <a:ext cx="5722620" cy="3334385"/>
        </p:xfrm>
        <a:graphic>
          <a:graphicData uri="http://schemas.openxmlformats.org/drawingml/2006/table">
            <a:tbl>
              <a:tblPr firstRow="1" bandRow="1">
                <a:tableStyleId>{2D5ABB26-0587-4C30-8999-92F81FD0307C}</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dirty="0">
                          <a:solidFill>
                            <a:srgbClr val="FFFFFF"/>
                          </a:solidFill>
                          <a:latin typeface="Calibri"/>
                          <a:cs typeface="Calibri"/>
                        </a:rPr>
                        <a:t>Landing</a:t>
                      </a:r>
                      <a:r>
                        <a:rPr sz="1800" b="1" spc="-45"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10" dirty="0">
                          <a:solidFill>
                            <a:srgbClr val="FFFFFF"/>
                          </a:solidFill>
                          <a:latin typeface="Calibri"/>
                          <a:cs typeface="Calibri"/>
                        </a:rPr>
                        <a:t>Occurrences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2075">
                        <a:lnSpc>
                          <a:spcPct val="100000"/>
                        </a:lnSpc>
                        <a:spcBef>
                          <a:spcPts val="265"/>
                        </a:spcBef>
                      </a:pPr>
                      <a:r>
                        <a:rPr sz="1800" dirty="0">
                          <a:latin typeface="Calibri"/>
                          <a:cs typeface="Calibri"/>
                        </a:rPr>
                        <a:t>No</a:t>
                      </a:r>
                      <a:r>
                        <a:rPr sz="1800" spc="-30" dirty="0">
                          <a:latin typeface="Calibri"/>
                          <a:cs typeface="Calibri"/>
                        </a:rPr>
                        <a:t> </a:t>
                      </a:r>
                      <a:r>
                        <a:rPr sz="1800" spc="-10" dirty="0">
                          <a:latin typeface="Calibri"/>
                          <a:cs typeface="Calibri"/>
                        </a:rPr>
                        <a:t>attempt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65"/>
                        </a:spcBef>
                      </a:pPr>
                      <a:r>
                        <a:rPr sz="1800" spc="-25" dirty="0">
                          <a:latin typeface="Calibri"/>
                          <a:cs typeface="Calibri"/>
                        </a:rPr>
                        <a:t>10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2075">
                        <a:lnSpc>
                          <a:spcPct val="100000"/>
                        </a:lnSpc>
                        <a:spcBef>
                          <a:spcPts val="270"/>
                        </a:spcBef>
                      </a:pPr>
                      <a:r>
                        <a:rPr sz="1800" spc="-10" dirty="0">
                          <a:latin typeface="Calibri"/>
                          <a:cs typeface="Calibri"/>
                        </a:rPr>
                        <a:t>Failure</a:t>
                      </a:r>
                      <a:r>
                        <a:rPr sz="1800" spc="-70" dirty="0">
                          <a:latin typeface="Calibri"/>
                          <a:cs typeface="Calibri"/>
                        </a:rPr>
                        <a:t> </a:t>
                      </a:r>
                      <a:r>
                        <a:rPr sz="1800" dirty="0">
                          <a:latin typeface="Calibri"/>
                          <a:cs typeface="Calibri"/>
                        </a:rPr>
                        <a:t>(drone</a:t>
                      </a:r>
                      <a:r>
                        <a:rPr sz="1800" spc="-25" dirty="0">
                          <a:latin typeface="Calibri"/>
                          <a:cs typeface="Calibri"/>
                        </a:rPr>
                        <a:t> </a:t>
                      </a:r>
                      <a:r>
                        <a:rPr sz="1800" spc="-10"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5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2075">
                        <a:lnSpc>
                          <a:spcPct val="100000"/>
                        </a:lnSpc>
                        <a:spcBef>
                          <a:spcPts val="270"/>
                        </a:spcBef>
                      </a:pPr>
                      <a:r>
                        <a:rPr sz="1800" dirty="0">
                          <a:latin typeface="Calibri"/>
                          <a:cs typeface="Calibri"/>
                        </a:rPr>
                        <a:t>Success</a:t>
                      </a:r>
                      <a:r>
                        <a:rPr sz="1800" spc="-55" dirty="0">
                          <a:latin typeface="Calibri"/>
                          <a:cs typeface="Calibri"/>
                        </a:rPr>
                        <a:t> </a:t>
                      </a:r>
                      <a:r>
                        <a:rPr sz="1800" dirty="0">
                          <a:latin typeface="Calibri"/>
                          <a:cs typeface="Calibri"/>
                        </a:rPr>
                        <a:t>(drone</a:t>
                      </a:r>
                      <a:r>
                        <a:rPr sz="1800" spc="-45" dirty="0">
                          <a:latin typeface="Calibri"/>
                          <a:cs typeface="Calibri"/>
                        </a:rPr>
                        <a:t> </a:t>
                      </a:r>
                      <a:r>
                        <a:rPr sz="1800" spc="-20"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spc="-5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latin typeface="Calibri"/>
                          <a:cs typeface="Calibri"/>
                        </a:rPr>
                        <a:t>Controlled</a:t>
                      </a:r>
                      <a:r>
                        <a:rPr sz="1800" spc="-25" dirty="0">
                          <a:latin typeface="Calibri"/>
                          <a:cs typeface="Calibri"/>
                        </a:rPr>
                        <a:t> </a:t>
                      </a:r>
                      <a:r>
                        <a:rPr sz="1800" spc="-10" dirty="0">
                          <a:latin typeface="Calibri"/>
                          <a:cs typeface="Calibri"/>
                        </a:rPr>
                        <a:t>(ocean)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50" dirty="0">
                          <a:latin typeface="Calibri"/>
                          <a:cs typeface="Calibri"/>
                        </a:rPr>
                        <a:t>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205">
                <a:tc>
                  <a:txBody>
                    <a:bodyPr/>
                    <a:lstStyle/>
                    <a:p>
                      <a:pPr marL="92075">
                        <a:lnSpc>
                          <a:spcPct val="100000"/>
                        </a:lnSpc>
                        <a:spcBef>
                          <a:spcPts val="275"/>
                        </a:spcBef>
                      </a:pPr>
                      <a:r>
                        <a:rPr sz="1800" dirty="0">
                          <a:latin typeface="Calibri"/>
                          <a:cs typeface="Calibri"/>
                        </a:rPr>
                        <a:t>Success</a:t>
                      </a:r>
                      <a:r>
                        <a:rPr sz="1800" spc="-65" dirty="0">
                          <a:latin typeface="Calibri"/>
                          <a:cs typeface="Calibri"/>
                        </a:rPr>
                        <a:t> </a:t>
                      </a:r>
                      <a:r>
                        <a:rPr sz="1800" dirty="0">
                          <a:latin typeface="Calibri"/>
                          <a:cs typeface="Calibri"/>
                        </a:rPr>
                        <a:t>(ground</a:t>
                      </a:r>
                      <a:r>
                        <a:rPr sz="1800" spc="-25" dirty="0">
                          <a:latin typeface="Calibri"/>
                          <a:cs typeface="Calibri"/>
                        </a:rPr>
                        <a:t> </a:t>
                      </a:r>
                      <a:r>
                        <a:rPr sz="1800" spc="-20" dirty="0">
                          <a:latin typeface="Calibri"/>
                          <a:cs typeface="Calibri"/>
                        </a:rPr>
                        <a:t>pad)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spc="-50" dirty="0">
                          <a:latin typeface="Calibri"/>
                          <a:cs typeface="Calibri"/>
                        </a:rPr>
                        <a:t>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0" dirty="0">
                          <a:latin typeface="Calibri"/>
                          <a:cs typeface="Calibri"/>
                        </a:rPr>
                        <a:t>Failure</a:t>
                      </a:r>
                      <a:r>
                        <a:rPr sz="1800" spc="-40" dirty="0">
                          <a:latin typeface="Calibri"/>
                          <a:cs typeface="Calibri"/>
                        </a:rPr>
                        <a:t> </a:t>
                      </a:r>
                      <a:r>
                        <a:rPr sz="1800" spc="-10" dirty="0">
                          <a:latin typeface="Calibri"/>
                          <a:cs typeface="Calibri"/>
                        </a:rPr>
                        <a:t>(parachute)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50" dirty="0">
                          <a:latin typeface="Calibri"/>
                          <a:cs typeface="Calibri"/>
                        </a:rPr>
                        <a:t>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205">
                <a:tc>
                  <a:txBody>
                    <a:bodyPr/>
                    <a:lstStyle/>
                    <a:p>
                      <a:pPr marL="92075">
                        <a:lnSpc>
                          <a:spcPct val="100000"/>
                        </a:lnSpc>
                        <a:spcBef>
                          <a:spcPts val="275"/>
                        </a:spcBef>
                      </a:pPr>
                      <a:r>
                        <a:rPr sz="1800" spc="-10" dirty="0">
                          <a:latin typeface="Calibri"/>
                          <a:cs typeface="Calibri"/>
                        </a:rPr>
                        <a:t>Uncontrolled</a:t>
                      </a:r>
                      <a:r>
                        <a:rPr sz="1800" spc="-35" dirty="0">
                          <a:latin typeface="Calibri"/>
                          <a:cs typeface="Calibri"/>
                        </a:rPr>
                        <a:t> </a:t>
                      </a:r>
                      <a:r>
                        <a:rPr sz="1800" spc="-10" dirty="0">
                          <a:latin typeface="Calibri"/>
                          <a:cs typeface="Calibri"/>
                        </a:rPr>
                        <a:t>(ocean)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spc="-5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dirty="0">
                          <a:latin typeface="Calibri"/>
                          <a:cs typeface="Calibri"/>
                        </a:rPr>
                        <a:t>Precluded</a:t>
                      </a:r>
                      <a:r>
                        <a:rPr sz="1800" spc="-85" dirty="0">
                          <a:latin typeface="Calibri"/>
                          <a:cs typeface="Calibri"/>
                        </a:rPr>
                        <a:t> </a:t>
                      </a:r>
                      <a:r>
                        <a:rPr sz="1800" dirty="0">
                          <a:latin typeface="Calibri"/>
                          <a:cs typeface="Calibri"/>
                        </a:rPr>
                        <a:t>(drone</a:t>
                      </a:r>
                      <a:r>
                        <a:rPr sz="1800" spc="-60" dirty="0">
                          <a:latin typeface="Calibri"/>
                          <a:cs typeface="Calibri"/>
                        </a:rPr>
                        <a:t> </a:t>
                      </a:r>
                      <a:r>
                        <a:rPr sz="1800" spc="-20" dirty="0">
                          <a:latin typeface="Calibri"/>
                          <a:cs typeface="Calibri"/>
                        </a:rPr>
                        <a:t>ship)</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5"/>
                        </a:spcBef>
                      </a:pPr>
                      <a:r>
                        <a:rPr sz="1800" spc="-50" dirty="0">
                          <a:latin typeface="Calibri"/>
                          <a:cs typeface="Calibri"/>
                        </a:rPr>
                        <a:t>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40"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p:nvPr/>
        </p:nvSpPr>
        <p:spPr>
          <a:xfrm>
            <a:off x="848994" y="5664834"/>
            <a:ext cx="8585835" cy="574675"/>
          </a:xfrm>
          <a:prstGeom prst="rect">
            <a:avLst/>
          </a:prstGeom>
        </p:spPr>
        <p:txBody>
          <a:bodyPr vert="horz" wrap="square" lIns="0" tIns="12700" rIns="0" bIns="0" rtlCol="0">
            <a:spAutoFit/>
          </a:bodyPr>
          <a:lstStyle/>
          <a:p>
            <a:pPr marL="240665" indent="-227965">
              <a:lnSpc>
                <a:spcPts val="2160"/>
              </a:lnSpc>
              <a:spcBef>
                <a:spcPts val="100"/>
              </a:spcBef>
              <a:buFont typeface="Arial MT"/>
              <a:buChar char="•"/>
              <a:tabLst>
                <a:tab pos="240665" algn="l"/>
              </a:tabLst>
            </a:pPr>
            <a:r>
              <a:rPr sz="2000" spc="-75" dirty="0">
                <a:solidFill>
                  <a:srgbClr val="292929"/>
                </a:solidFill>
                <a:latin typeface="Abadi" panose="020B0604020104020204" pitchFamily="34" charset="0"/>
                <a:cs typeface="Microsoft Sans Serif"/>
              </a:rPr>
              <a:t>Launch</a:t>
            </a:r>
            <a:r>
              <a:rPr sz="2000" spc="-2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sites</a:t>
            </a:r>
            <a:r>
              <a:rPr sz="2000" spc="-2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are</a:t>
            </a:r>
            <a:r>
              <a:rPr sz="2000" spc="-25"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near</a:t>
            </a:r>
            <a:r>
              <a:rPr sz="2000" spc="-30" dirty="0">
                <a:solidFill>
                  <a:srgbClr val="292929"/>
                </a:solidFill>
                <a:latin typeface="Abadi" panose="020B0604020104020204" pitchFamily="34" charset="0"/>
                <a:cs typeface="Microsoft Sans Serif"/>
              </a:rPr>
              <a:t> </a:t>
            </a:r>
            <a:r>
              <a:rPr sz="2000" spc="-100" dirty="0">
                <a:solidFill>
                  <a:srgbClr val="292929"/>
                </a:solidFill>
                <a:latin typeface="Abadi" panose="020B0604020104020204" pitchFamily="34" charset="0"/>
                <a:cs typeface="Microsoft Sans Serif"/>
              </a:rPr>
              <a:t>sea,</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probably</a:t>
            </a:r>
            <a:r>
              <a:rPr sz="2000" spc="-2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by</a:t>
            </a:r>
            <a:r>
              <a:rPr sz="2000" spc="-25"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safety,</a:t>
            </a:r>
            <a:r>
              <a:rPr sz="2000" spc="-2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but</a:t>
            </a:r>
            <a:r>
              <a:rPr sz="2000" spc="-2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not</a:t>
            </a:r>
            <a:r>
              <a:rPr sz="2000" spc="-2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too</a:t>
            </a:r>
            <a:r>
              <a:rPr sz="2000" spc="-2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far</a:t>
            </a:r>
            <a:r>
              <a:rPr sz="2000" spc="-3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from</a:t>
            </a:r>
            <a:r>
              <a:rPr sz="2000" spc="-2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roads and</a:t>
            </a:r>
            <a:endParaRPr sz="2000">
              <a:latin typeface="Abadi" panose="020B0604020104020204" pitchFamily="34" charset="0"/>
              <a:cs typeface="Microsoft Sans Serif"/>
            </a:endParaRPr>
          </a:p>
          <a:p>
            <a:pPr marL="241300">
              <a:lnSpc>
                <a:spcPts val="2160"/>
              </a:lnSpc>
            </a:pPr>
            <a:r>
              <a:rPr sz="2000" spc="-10" dirty="0">
                <a:solidFill>
                  <a:srgbClr val="292929"/>
                </a:solidFill>
                <a:latin typeface="Abadi" panose="020B0604020104020204" pitchFamily="34" charset="0"/>
                <a:cs typeface="Microsoft Sans Serif"/>
              </a:rPr>
              <a:t>railroads.</a:t>
            </a:r>
            <a:endParaRPr sz="20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3035300" cy="582211"/>
          </a:xfrm>
          <a:prstGeom prst="rect">
            <a:avLst/>
          </a:prstGeom>
        </p:spPr>
        <p:txBody>
          <a:bodyPr vert="horz" wrap="square" lIns="0" tIns="12700" rIns="0" bIns="0" rtlCol="0">
            <a:spAutoFit/>
          </a:bodyPr>
          <a:lstStyle/>
          <a:p>
            <a:pPr marL="12700">
              <a:lnSpc>
                <a:spcPct val="100000"/>
              </a:lnSpc>
              <a:spcBef>
                <a:spcPts val="100"/>
              </a:spcBef>
            </a:pPr>
            <a:r>
              <a:rPr sz="3700" dirty="0">
                <a:solidFill>
                  <a:srgbClr val="0948CB"/>
                </a:solidFill>
                <a:latin typeface="Abadi" panose="020B0604020104020204" pitchFamily="34" charset="0"/>
              </a:rPr>
              <a:t>All</a:t>
            </a:r>
            <a:r>
              <a:rPr sz="3700" spc="-65" dirty="0">
                <a:solidFill>
                  <a:srgbClr val="0948CB"/>
                </a:solidFill>
                <a:latin typeface="Abadi" panose="020B0604020104020204" pitchFamily="34" charset="0"/>
              </a:rPr>
              <a:t> </a:t>
            </a:r>
            <a:r>
              <a:rPr sz="3700" spc="-85" dirty="0">
                <a:solidFill>
                  <a:srgbClr val="0948CB"/>
                </a:solidFill>
                <a:latin typeface="Abadi" panose="020B0604020104020204" pitchFamily="34" charset="0"/>
              </a:rPr>
              <a:t>launch</a:t>
            </a:r>
            <a:r>
              <a:rPr sz="3700" spc="-55" dirty="0">
                <a:solidFill>
                  <a:srgbClr val="0948CB"/>
                </a:solidFill>
                <a:latin typeface="Abadi" panose="020B0604020104020204" pitchFamily="34" charset="0"/>
              </a:rPr>
              <a:t> </a:t>
            </a:r>
            <a:r>
              <a:rPr sz="3700" spc="-65" dirty="0">
                <a:solidFill>
                  <a:srgbClr val="0948CB"/>
                </a:solidFill>
                <a:latin typeface="Abadi" panose="020B0604020104020204" pitchFamily="34" charset="0"/>
              </a:rPr>
              <a:t>sites</a:t>
            </a:r>
          </a:p>
        </p:txBody>
      </p:sp>
      <p:pic>
        <p:nvPicPr>
          <p:cNvPr id="5" name="object 5"/>
          <p:cNvPicPr/>
          <p:nvPr/>
        </p:nvPicPr>
        <p:blipFill>
          <a:blip r:embed="rId2" cstate="print"/>
          <a:stretch>
            <a:fillRect/>
          </a:stretch>
        </p:blipFill>
        <p:spPr>
          <a:xfrm>
            <a:off x="2499061" y="1279197"/>
            <a:ext cx="6824980" cy="410717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8540"/>
            <a:ext cx="5981700" cy="33020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000" spc="-90" dirty="0">
                <a:solidFill>
                  <a:srgbClr val="292929"/>
                </a:solidFill>
                <a:latin typeface="Abadi" panose="020B0604020104020204" pitchFamily="34" charset="0"/>
                <a:cs typeface="Microsoft Sans Serif"/>
              </a:rPr>
              <a:t>Example</a:t>
            </a:r>
            <a:r>
              <a:rPr sz="2000" spc="-3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of</a:t>
            </a:r>
            <a:r>
              <a:rPr sz="2000" spc="15" dirty="0">
                <a:solidFill>
                  <a:srgbClr val="292929"/>
                </a:solidFill>
                <a:latin typeface="Abadi" panose="020B0604020104020204" pitchFamily="34" charset="0"/>
                <a:cs typeface="Microsoft Sans Serif"/>
              </a:rPr>
              <a:t> </a:t>
            </a:r>
            <a:r>
              <a:rPr sz="2000" spc="-270" dirty="0">
                <a:solidFill>
                  <a:srgbClr val="292929"/>
                </a:solidFill>
                <a:latin typeface="Abadi" panose="020B0604020104020204" pitchFamily="34" charset="0"/>
                <a:cs typeface="Microsoft Sans Serif"/>
              </a:rPr>
              <a:t>KSC</a:t>
            </a:r>
            <a:r>
              <a:rPr sz="2000" spc="75" dirty="0">
                <a:solidFill>
                  <a:srgbClr val="292929"/>
                </a:solidFill>
                <a:latin typeface="Abadi" panose="020B0604020104020204" pitchFamily="34" charset="0"/>
                <a:cs typeface="Microsoft Sans Serif"/>
              </a:rPr>
              <a:t> </a:t>
            </a:r>
            <a:r>
              <a:rPr sz="2000" spc="-140" dirty="0">
                <a:solidFill>
                  <a:srgbClr val="292929"/>
                </a:solidFill>
                <a:latin typeface="Abadi" panose="020B0604020104020204" pitchFamily="34" charset="0"/>
                <a:cs typeface="Microsoft Sans Serif"/>
              </a:rPr>
              <a:t>LC-</a:t>
            </a:r>
            <a:r>
              <a:rPr sz="2000" dirty="0">
                <a:solidFill>
                  <a:srgbClr val="292929"/>
                </a:solidFill>
                <a:latin typeface="Abadi" panose="020B0604020104020204" pitchFamily="34" charset="0"/>
                <a:cs typeface="Microsoft Sans Serif"/>
              </a:rPr>
              <a:t>39A</a:t>
            </a:r>
            <a:r>
              <a:rPr sz="2000" spc="40"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launch</a:t>
            </a:r>
            <a:r>
              <a:rPr sz="2000" spc="1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site</a:t>
            </a:r>
            <a:r>
              <a:rPr sz="2000" spc="15"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launch</a:t>
            </a:r>
            <a:r>
              <a:rPr sz="2000" spc="-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outcomes</a:t>
            </a:r>
            <a:endParaRPr sz="2000">
              <a:latin typeface="Abadi" panose="020B0604020104020204" pitchFamily="34" charset="0"/>
              <a:cs typeface="Microsoft Sans Serif"/>
            </a:endParaRPr>
          </a:p>
        </p:txBody>
      </p:sp>
      <p:sp>
        <p:nvSpPr>
          <p:cNvPr id="3" name="object 3"/>
          <p:cNvSpPr txBox="1"/>
          <p:nvPr/>
        </p:nvSpPr>
        <p:spPr>
          <a:xfrm>
            <a:off x="848994" y="5584507"/>
            <a:ext cx="7120890" cy="33020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000" spc="-100" dirty="0">
                <a:solidFill>
                  <a:srgbClr val="292929"/>
                </a:solidFill>
                <a:latin typeface="Abadi" panose="020B0604020104020204" pitchFamily="34" charset="0"/>
                <a:cs typeface="Microsoft Sans Serif"/>
              </a:rPr>
              <a:t>Green</a:t>
            </a:r>
            <a:r>
              <a:rPr sz="2000" spc="-35"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markers</a:t>
            </a:r>
            <a:r>
              <a:rPr sz="2000" spc="-80"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indicate</a:t>
            </a:r>
            <a:r>
              <a:rPr sz="2000" spc="-10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successful</a:t>
            </a:r>
            <a:r>
              <a:rPr sz="2000" spc="-6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and</a:t>
            </a:r>
            <a:r>
              <a:rPr sz="2000" spc="-7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red</a:t>
            </a:r>
            <a:r>
              <a:rPr sz="2000" spc="-5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ones</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indicate</a:t>
            </a:r>
            <a:r>
              <a:rPr sz="2000" spc="-8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failure.</a:t>
            </a:r>
            <a:endParaRPr sz="200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5106670" cy="582211"/>
          </a:xfrm>
          <a:prstGeom prst="rect">
            <a:avLst/>
          </a:prstGeom>
        </p:spPr>
        <p:txBody>
          <a:bodyPr vert="horz" wrap="square" lIns="0" tIns="12700" rIns="0" bIns="0" rtlCol="0">
            <a:spAutoFit/>
          </a:bodyPr>
          <a:lstStyle/>
          <a:p>
            <a:pPr marL="12700">
              <a:lnSpc>
                <a:spcPct val="100000"/>
              </a:lnSpc>
              <a:spcBef>
                <a:spcPts val="100"/>
              </a:spcBef>
            </a:pPr>
            <a:r>
              <a:rPr sz="3700" spc="-135" dirty="0">
                <a:solidFill>
                  <a:srgbClr val="0948CB"/>
                </a:solidFill>
                <a:latin typeface="Abadi" panose="020B0604020104020204" pitchFamily="34" charset="0"/>
              </a:rPr>
              <a:t>Launch</a:t>
            </a:r>
            <a:r>
              <a:rPr sz="3700" spc="-75" dirty="0">
                <a:solidFill>
                  <a:srgbClr val="0948CB"/>
                </a:solidFill>
                <a:latin typeface="Abadi" panose="020B0604020104020204" pitchFamily="34" charset="0"/>
              </a:rPr>
              <a:t> </a:t>
            </a:r>
            <a:r>
              <a:rPr sz="3700" spc="-120" dirty="0">
                <a:solidFill>
                  <a:srgbClr val="0948CB"/>
                </a:solidFill>
                <a:latin typeface="Abadi" panose="020B0604020104020204" pitchFamily="34" charset="0"/>
              </a:rPr>
              <a:t>Outcomes</a:t>
            </a:r>
            <a:r>
              <a:rPr sz="3700" spc="-55" dirty="0">
                <a:solidFill>
                  <a:srgbClr val="0948CB"/>
                </a:solidFill>
                <a:latin typeface="Abadi" panose="020B0604020104020204" pitchFamily="34" charset="0"/>
              </a:rPr>
              <a:t> </a:t>
            </a:r>
            <a:r>
              <a:rPr sz="3700" dirty="0">
                <a:solidFill>
                  <a:srgbClr val="0948CB"/>
                </a:solidFill>
                <a:latin typeface="Abadi" panose="020B0604020104020204" pitchFamily="34" charset="0"/>
              </a:rPr>
              <a:t>by</a:t>
            </a:r>
            <a:r>
              <a:rPr sz="3700" spc="-70" dirty="0">
                <a:solidFill>
                  <a:srgbClr val="0948CB"/>
                </a:solidFill>
                <a:latin typeface="Abadi" panose="020B0604020104020204" pitchFamily="34" charset="0"/>
              </a:rPr>
              <a:t> </a:t>
            </a:r>
            <a:r>
              <a:rPr sz="3700" spc="-75" dirty="0">
                <a:solidFill>
                  <a:srgbClr val="0948CB"/>
                </a:solidFill>
                <a:latin typeface="Abadi" panose="020B0604020104020204" pitchFamily="34" charset="0"/>
              </a:rPr>
              <a:t>Site</a:t>
            </a:r>
          </a:p>
        </p:txBody>
      </p:sp>
      <p:grpSp>
        <p:nvGrpSpPr>
          <p:cNvPr id="5" name="object 5"/>
          <p:cNvGrpSpPr/>
          <p:nvPr/>
        </p:nvGrpSpPr>
        <p:grpSpPr>
          <a:xfrm>
            <a:off x="1584960" y="2156460"/>
            <a:ext cx="8422640" cy="3082290"/>
            <a:chOff x="1584960" y="2156460"/>
            <a:chExt cx="8422640" cy="3082290"/>
          </a:xfrm>
        </p:grpSpPr>
        <p:pic>
          <p:nvPicPr>
            <p:cNvPr id="6" name="object 6"/>
            <p:cNvPicPr/>
            <p:nvPr/>
          </p:nvPicPr>
          <p:blipFill>
            <a:blip r:embed="rId2" cstate="print"/>
            <a:stretch>
              <a:fillRect/>
            </a:stretch>
          </p:blipFill>
          <p:spPr>
            <a:xfrm>
              <a:off x="2184400" y="2527300"/>
              <a:ext cx="7823200" cy="2151380"/>
            </a:xfrm>
            <a:prstGeom prst="rect">
              <a:avLst/>
            </a:prstGeom>
          </p:spPr>
        </p:pic>
        <p:pic>
          <p:nvPicPr>
            <p:cNvPr id="7" name="object 7"/>
            <p:cNvPicPr/>
            <p:nvPr/>
          </p:nvPicPr>
          <p:blipFill>
            <a:blip r:embed="rId3" cstate="print"/>
            <a:stretch>
              <a:fillRect/>
            </a:stretch>
          </p:blipFill>
          <p:spPr>
            <a:xfrm>
              <a:off x="3858260" y="2156460"/>
              <a:ext cx="3981195" cy="3010916"/>
            </a:xfrm>
            <a:prstGeom prst="rect">
              <a:avLst/>
            </a:prstGeom>
          </p:spPr>
        </p:pic>
        <p:pic>
          <p:nvPicPr>
            <p:cNvPr id="8" name="object 8"/>
            <p:cNvPicPr/>
            <p:nvPr/>
          </p:nvPicPr>
          <p:blipFill>
            <a:blip r:embed="rId4" cstate="print"/>
            <a:stretch>
              <a:fillRect/>
            </a:stretch>
          </p:blipFill>
          <p:spPr>
            <a:xfrm>
              <a:off x="4051300" y="2349500"/>
              <a:ext cx="3604259" cy="2633980"/>
            </a:xfrm>
            <a:prstGeom prst="rect">
              <a:avLst/>
            </a:prstGeom>
          </p:spPr>
        </p:pic>
        <p:sp>
          <p:nvSpPr>
            <p:cNvPr id="9" name="object 9"/>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84960" y="3324860"/>
              <a:ext cx="2500376" cy="1913636"/>
            </a:xfrm>
            <a:prstGeom prst="rect">
              <a:avLst/>
            </a:prstGeom>
          </p:spPr>
        </p:pic>
        <p:pic>
          <p:nvPicPr>
            <p:cNvPr id="11" name="object 11"/>
            <p:cNvPicPr/>
            <p:nvPr/>
          </p:nvPicPr>
          <p:blipFill>
            <a:blip r:embed="rId6" cstate="print"/>
            <a:stretch>
              <a:fillRect/>
            </a:stretch>
          </p:blipFill>
          <p:spPr>
            <a:xfrm>
              <a:off x="1778000" y="3517900"/>
              <a:ext cx="2123440" cy="1536700"/>
            </a:xfrm>
            <a:prstGeom prst="rect">
              <a:avLst/>
            </a:prstGeom>
          </p:spPr>
        </p:pic>
        <p:sp>
          <p:nvSpPr>
            <p:cNvPr id="12" name="object 12"/>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p>
          </p:txBody>
        </p:sp>
      </p:grpSp>
      <p:sp>
        <p:nvSpPr>
          <p:cNvPr id="13" name="object 13"/>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38</a:t>
            </a:fld>
            <a:endParaRPr spc="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297170"/>
            <a:ext cx="9540875" cy="611706"/>
          </a:xfrm>
          <a:prstGeom prst="rect">
            <a:avLst/>
          </a:prstGeom>
        </p:spPr>
        <p:txBody>
          <a:bodyPr vert="horz" wrap="square" lIns="0" tIns="46990" rIns="0" bIns="0" rtlCol="0">
            <a:spAutoFit/>
          </a:bodyPr>
          <a:lstStyle/>
          <a:p>
            <a:pPr marL="241300" marR="5080" indent="-228600">
              <a:lnSpc>
                <a:spcPts val="2160"/>
              </a:lnSpc>
              <a:spcBef>
                <a:spcPts val="370"/>
              </a:spcBef>
              <a:buFont typeface="Arial MT"/>
              <a:buChar char="•"/>
              <a:tabLst>
                <a:tab pos="241300" algn="l"/>
              </a:tabLst>
            </a:pPr>
            <a:r>
              <a:rPr sz="2000" spc="-70" dirty="0">
                <a:solidFill>
                  <a:srgbClr val="292929"/>
                </a:solidFill>
                <a:latin typeface="Abadi" panose="020B0604020104020204" pitchFamily="34" charset="0"/>
                <a:cs typeface="Microsoft Sans Serif"/>
              </a:rPr>
              <a:t>Launch</a:t>
            </a:r>
            <a:r>
              <a:rPr sz="2000" spc="-6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site</a:t>
            </a:r>
            <a:r>
              <a:rPr sz="2000" spc="-105" dirty="0">
                <a:solidFill>
                  <a:srgbClr val="292929"/>
                </a:solidFill>
                <a:latin typeface="Abadi" panose="020B0604020104020204" pitchFamily="34" charset="0"/>
                <a:cs typeface="Microsoft Sans Serif"/>
              </a:rPr>
              <a:t> </a:t>
            </a:r>
            <a:r>
              <a:rPr sz="2000" spc="-270" dirty="0">
                <a:solidFill>
                  <a:srgbClr val="292929"/>
                </a:solidFill>
                <a:latin typeface="Abadi" panose="020B0604020104020204" pitchFamily="34" charset="0"/>
                <a:cs typeface="Microsoft Sans Serif"/>
              </a:rPr>
              <a:t>KSC</a:t>
            </a:r>
            <a:r>
              <a:rPr sz="2000" spc="75" dirty="0">
                <a:solidFill>
                  <a:srgbClr val="292929"/>
                </a:solidFill>
                <a:latin typeface="Abadi" panose="020B0604020104020204" pitchFamily="34" charset="0"/>
                <a:cs typeface="Microsoft Sans Serif"/>
              </a:rPr>
              <a:t> </a:t>
            </a:r>
            <a:r>
              <a:rPr sz="2000" spc="-140" dirty="0">
                <a:solidFill>
                  <a:srgbClr val="292929"/>
                </a:solidFill>
                <a:latin typeface="Abadi" panose="020B0604020104020204" pitchFamily="34" charset="0"/>
                <a:cs typeface="Microsoft Sans Serif"/>
              </a:rPr>
              <a:t>LC-</a:t>
            </a:r>
            <a:r>
              <a:rPr sz="2000" dirty="0">
                <a:solidFill>
                  <a:srgbClr val="292929"/>
                </a:solidFill>
                <a:latin typeface="Abadi" panose="020B0604020104020204" pitchFamily="34" charset="0"/>
                <a:cs typeface="Microsoft Sans Serif"/>
              </a:rPr>
              <a:t>39A</a:t>
            </a:r>
            <a:r>
              <a:rPr sz="2000" spc="-10"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has</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good</a:t>
            </a:r>
            <a:r>
              <a:rPr sz="2000" spc="-3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logistics</a:t>
            </a:r>
            <a:r>
              <a:rPr sz="2000" spc="-25"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aspects,</a:t>
            </a:r>
            <a:r>
              <a:rPr sz="2000" spc="-4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being</a:t>
            </a:r>
            <a:r>
              <a:rPr sz="2000" spc="-2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near </a:t>
            </a:r>
            <a:r>
              <a:rPr sz="2000" spc="-10" dirty="0">
                <a:solidFill>
                  <a:srgbClr val="292929"/>
                </a:solidFill>
                <a:latin typeface="Abadi" panose="020B0604020104020204" pitchFamily="34" charset="0"/>
                <a:cs typeface="Microsoft Sans Serif"/>
              </a:rPr>
              <a:t>railroad</a:t>
            </a:r>
            <a:r>
              <a:rPr sz="2000" spc="-4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and</a:t>
            </a:r>
            <a:r>
              <a:rPr sz="2000" spc="-3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road</a:t>
            </a:r>
            <a:r>
              <a:rPr sz="2000" spc="-25" dirty="0">
                <a:solidFill>
                  <a:srgbClr val="292929"/>
                </a:solidFill>
                <a:latin typeface="Abadi" panose="020B0604020104020204" pitchFamily="34" charset="0"/>
                <a:cs typeface="Microsoft Sans Serif"/>
              </a:rPr>
              <a:t> and relatively</a:t>
            </a:r>
            <a:r>
              <a:rPr sz="2000" spc="-8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far</a:t>
            </a:r>
            <a:r>
              <a:rPr sz="2000" spc="-6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from</a:t>
            </a:r>
            <a:r>
              <a:rPr sz="2000" spc="-6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inhabited</a:t>
            </a:r>
            <a:r>
              <a:rPr sz="2000" spc="-5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areas.</a:t>
            </a:r>
            <a:endParaRPr sz="200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4029075" cy="582211"/>
          </a:xfrm>
          <a:prstGeom prst="rect">
            <a:avLst/>
          </a:prstGeom>
        </p:spPr>
        <p:txBody>
          <a:bodyPr vert="horz" wrap="square" lIns="0" tIns="12700" rIns="0" bIns="0" rtlCol="0">
            <a:spAutoFit/>
          </a:bodyPr>
          <a:lstStyle/>
          <a:p>
            <a:pPr marL="12700">
              <a:lnSpc>
                <a:spcPct val="100000"/>
              </a:lnSpc>
              <a:spcBef>
                <a:spcPts val="100"/>
              </a:spcBef>
            </a:pPr>
            <a:r>
              <a:rPr sz="3700" spc="-40" dirty="0">
                <a:solidFill>
                  <a:srgbClr val="0948CB"/>
                </a:solidFill>
                <a:latin typeface="Abadi" panose="020B0604020104020204" pitchFamily="34" charset="0"/>
              </a:rPr>
              <a:t>Logistics</a:t>
            </a:r>
            <a:r>
              <a:rPr sz="3700" spc="-200" dirty="0">
                <a:solidFill>
                  <a:srgbClr val="0948CB"/>
                </a:solidFill>
                <a:latin typeface="Abadi" panose="020B0604020104020204" pitchFamily="34" charset="0"/>
              </a:rPr>
              <a:t> </a:t>
            </a:r>
            <a:r>
              <a:rPr sz="3700" dirty="0">
                <a:solidFill>
                  <a:srgbClr val="0948CB"/>
                </a:solidFill>
                <a:latin typeface="Abadi" panose="020B0604020104020204" pitchFamily="34" charset="0"/>
              </a:rPr>
              <a:t>and</a:t>
            </a:r>
            <a:r>
              <a:rPr sz="3700" spc="-220" dirty="0">
                <a:solidFill>
                  <a:srgbClr val="0948CB"/>
                </a:solidFill>
                <a:latin typeface="Abadi" panose="020B0604020104020204" pitchFamily="34" charset="0"/>
              </a:rPr>
              <a:t> </a:t>
            </a:r>
            <a:r>
              <a:rPr sz="3700" spc="-130" dirty="0">
                <a:solidFill>
                  <a:srgbClr val="0948CB"/>
                </a:solidFill>
                <a:latin typeface="Abadi" panose="020B0604020104020204" pitchFamily="34" charset="0"/>
              </a:rPr>
              <a:t>Safety</a:t>
            </a:r>
          </a:p>
        </p:txBody>
      </p:sp>
      <p:pic>
        <p:nvPicPr>
          <p:cNvPr id="4" name="object 4"/>
          <p:cNvPicPr/>
          <p:nvPr/>
        </p:nvPicPr>
        <p:blipFill>
          <a:blip r:embed="rId2" cstate="print"/>
          <a:stretch>
            <a:fillRect/>
          </a:stretch>
        </p:blipFill>
        <p:spPr>
          <a:xfrm>
            <a:off x="3756659" y="1518919"/>
            <a:ext cx="4678680" cy="382015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39</a:t>
            </a:fld>
            <a:endParaRPr spc="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85590" y="1405297"/>
            <a:ext cx="10372591"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400" b="1" i="0" u="none" strike="noStrike" dirty="0">
                <a:solidFill>
                  <a:srgbClr val="000000"/>
                </a:solidFill>
                <a:effectLst/>
              </a:rPr>
              <a:t>Project Background and Context</a:t>
            </a:r>
          </a:p>
          <a:p>
            <a:pPr lvl="1"/>
            <a:r>
              <a:rPr lang="en-US" sz="2000" b="0" i="0" u="none" strike="noStrike" dirty="0">
                <a:solidFill>
                  <a:srgbClr val="000000"/>
                </a:solidFill>
                <a:effectLst/>
              </a:rPr>
              <a:t>SpaceX, founded by Elon Musk, has revolutionized the aerospace industry by dramatically reducing launch costs through innovative technologies, including reusable rocket boosters. This project seeks to analyze the data surrounding these advancements and understand their implications for the future of space transportation.</a:t>
            </a:r>
          </a:p>
          <a:p>
            <a:pPr algn="l"/>
            <a:r>
              <a:rPr lang="en-US" sz="2400" b="1" i="0" u="none" strike="noStrike" dirty="0">
                <a:solidFill>
                  <a:srgbClr val="000000"/>
                </a:solidFill>
                <a:effectLst/>
              </a:rPr>
              <a:t>Problems You Want to Find Answers</a:t>
            </a:r>
          </a:p>
          <a:p>
            <a:pPr lvl="1">
              <a:buFont typeface="Arial" panose="020B0604020202020204" pitchFamily="34" charset="0"/>
              <a:buChar char="•"/>
            </a:pPr>
            <a:r>
              <a:rPr lang="en-US" sz="2000" b="0" i="0" u="none" strike="noStrike" dirty="0">
                <a:solidFill>
                  <a:srgbClr val="000000"/>
                </a:solidFill>
                <a:effectLst/>
              </a:rPr>
              <a:t>How can we accurately estimate the total cost for launches by predicting successful landings of first-stage rockets?</a:t>
            </a:r>
          </a:p>
          <a:p>
            <a:pPr lvl="1">
              <a:buFont typeface="Arial" panose="020B0604020202020204" pitchFamily="34" charset="0"/>
              <a:buChar char="•"/>
            </a:pPr>
            <a:r>
              <a:rPr lang="en-US" sz="2000" b="0" i="0" u="none" strike="noStrike" dirty="0">
                <a:solidFill>
                  <a:srgbClr val="000000"/>
                </a:solidFill>
                <a:effectLst/>
              </a:rPr>
              <a:t>What factors contribute to the choice of optimal launch sites based on historical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2107"/>
            <a:ext cx="8869045" cy="605155"/>
          </a:xfrm>
          <a:prstGeom prst="rect">
            <a:avLst/>
          </a:prstGeom>
        </p:spPr>
        <p:txBody>
          <a:bodyPr vert="horz" wrap="square" lIns="0" tIns="12700" rIns="0" bIns="0" rtlCol="0">
            <a:spAutoFit/>
          </a:bodyPr>
          <a:lstStyle/>
          <a:p>
            <a:pPr marL="240665" indent="-227965">
              <a:lnSpc>
                <a:spcPts val="2280"/>
              </a:lnSpc>
              <a:spcBef>
                <a:spcPts val="100"/>
              </a:spcBef>
              <a:buFont typeface="Arial MT"/>
              <a:buChar char="•"/>
              <a:tabLst>
                <a:tab pos="240665" algn="l"/>
              </a:tabLst>
            </a:pPr>
            <a:r>
              <a:rPr sz="2000" spc="-110" dirty="0">
                <a:solidFill>
                  <a:srgbClr val="292929"/>
                </a:solidFill>
                <a:latin typeface="Abadi" panose="020B0604020104020204" pitchFamily="34" charset="0"/>
                <a:cs typeface="Microsoft Sans Serif"/>
              </a:rPr>
              <a:t>The</a:t>
            </a:r>
            <a:r>
              <a:rPr sz="2000" spc="-2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place</a:t>
            </a:r>
            <a:r>
              <a:rPr sz="2000" spc="-10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from</a:t>
            </a:r>
            <a:r>
              <a:rPr sz="2000" spc="-50"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where</a:t>
            </a:r>
            <a:r>
              <a:rPr sz="2000" spc="-3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launches</a:t>
            </a:r>
            <a:r>
              <a:rPr sz="2000" spc="-60"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are</a:t>
            </a:r>
            <a:r>
              <a:rPr sz="2000" spc="-4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done</a:t>
            </a:r>
            <a:r>
              <a:rPr sz="2000" spc="-20" dirty="0">
                <a:solidFill>
                  <a:srgbClr val="292929"/>
                </a:solidFill>
                <a:latin typeface="Abadi" panose="020B0604020104020204" pitchFamily="34" charset="0"/>
                <a:cs typeface="Microsoft Sans Serif"/>
              </a:rPr>
              <a:t> </a:t>
            </a:r>
            <a:r>
              <a:rPr sz="2000" spc="-105" dirty="0">
                <a:solidFill>
                  <a:srgbClr val="292929"/>
                </a:solidFill>
                <a:latin typeface="Abadi" panose="020B0604020104020204" pitchFamily="34" charset="0"/>
                <a:cs typeface="Microsoft Sans Serif"/>
              </a:rPr>
              <a:t>seems</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to</a:t>
            </a:r>
            <a:r>
              <a:rPr sz="2000" spc="-3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be</a:t>
            </a:r>
            <a:r>
              <a:rPr sz="2000" spc="-4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a</a:t>
            </a:r>
            <a:r>
              <a:rPr sz="2000" spc="-4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very</a:t>
            </a:r>
            <a:r>
              <a:rPr sz="2000" spc="-4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important</a:t>
            </a:r>
            <a:r>
              <a:rPr sz="2000" spc="-4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factor</a:t>
            </a:r>
            <a:r>
              <a:rPr sz="2000" spc="-35"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of</a:t>
            </a:r>
            <a:endParaRPr sz="2000">
              <a:latin typeface="Abadi" panose="020B0604020104020204" pitchFamily="34" charset="0"/>
              <a:cs typeface="Microsoft Sans Serif"/>
            </a:endParaRPr>
          </a:p>
          <a:p>
            <a:pPr marL="241300">
              <a:lnSpc>
                <a:spcPts val="2280"/>
              </a:lnSpc>
            </a:pPr>
            <a:r>
              <a:rPr sz="2000" spc="-110" dirty="0">
                <a:solidFill>
                  <a:srgbClr val="292929"/>
                </a:solidFill>
                <a:latin typeface="Abadi" panose="020B0604020104020204" pitchFamily="34" charset="0"/>
                <a:cs typeface="Microsoft Sans Serif"/>
              </a:rPr>
              <a:t>success</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of</a:t>
            </a:r>
            <a:r>
              <a:rPr sz="2000" spc="4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missions.</a:t>
            </a:r>
            <a:endParaRPr sz="200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595620" cy="582211"/>
          </a:xfrm>
          <a:prstGeom prst="rect">
            <a:avLst/>
          </a:prstGeom>
        </p:spPr>
        <p:txBody>
          <a:bodyPr vert="horz" wrap="square" lIns="0" tIns="12700" rIns="0" bIns="0" rtlCol="0">
            <a:spAutoFit/>
          </a:bodyPr>
          <a:lstStyle/>
          <a:p>
            <a:pPr marL="12700">
              <a:lnSpc>
                <a:spcPct val="100000"/>
              </a:lnSpc>
              <a:spcBef>
                <a:spcPts val="100"/>
              </a:spcBef>
            </a:pPr>
            <a:r>
              <a:rPr sz="3700" spc="-175" dirty="0">
                <a:solidFill>
                  <a:srgbClr val="0948CB"/>
                </a:solidFill>
                <a:latin typeface="Abadi" panose="020B0604020104020204" pitchFamily="34" charset="0"/>
              </a:rPr>
              <a:t>Successful</a:t>
            </a:r>
            <a:r>
              <a:rPr sz="3700" spc="-25" dirty="0">
                <a:solidFill>
                  <a:srgbClr val="0948CB"/>
                </a:solidFill>
                <a:latin typeface="Abadi" panose="020B0604020104020204" pitchFamily="34" charset="0"/>
              </a:rPr>
              <a:t> </a:t>
            </a:r>
            <a:r>
              <a:rPr sz="3700" spc="-160" dirty="0">
                <a:solidFill>
                  <a:srgbClr val="0948CB"/>
                </a:solidFill>
                <a:latin typeface="Abadi" panose="020B0604020104020204" pitchFamily="34" charset="0"/>
              </a:rPr>
              <a:t>Launches</a:t>
            </a:r>
            <a:r>
              <a:rPr sz="3700" spc="-20" dirty="0">
                <a:solidFill>
                  <a:srgbClr val="0948CB"/>
                </a:solidFill>
                <a:latin typeface="Abadi" panose="020B0604020104020204" pitchFamily="34" charset="0"/>
              </a:rPr>
              <a:t> </a:t>
            </a:r>
            <a:r>
              <a:rPr sz="3700" dirty="0">
                <a:solidFill>
                  <a:srgbClr val="0948CB"/>
                </a:solidFill>
                <a:latin typeface="Abadi" panose="020B0604020104020204" pitchFamily="34" charset="0"/>
              </a:rPr>
              <a:t>by</a:t>
            </a:r>
            <a:r>
              <a:rPr sz="3700" spc="-25"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Site</a:t>
            </a:r>
          </a:p>
        </p:txBody>
      </p:sp>
      <p:pic>
        <p:nvPicPr>
          <p:cNvPr id="4" name="object 4"/>
          <p:cNvPicPr/>
          <p:nvPr/>
        </p:nvPicPr>
        <p:blipFill>
          <a:blip r:embed="rId2" cstate="print"/>
          <a:stretch>
            <a:fillRect/>
          </a:stretch>
        </p:blipFill>
        <p:spPr>
          <a:xfrm>
            <a:off x="2769347" y="1230143"/>
            <a:ext cx="5773420" cy="397255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41</a:t>
            </a:fld>
            <a:endParaRPr spc="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34647"/>
            <a:ext cx="561276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200" dirty="0">
                <a:solidFill>
                  <a:srgbClr val="292929"/>
                </a:solidFill>
                <a:latin typeface="Abadi" panose="020B0604020104020204" pitchFamily="34" charset="0"/>
                <a:cs typeface="Microsoft Sans Serif"/>
              </a:rPr>
              <a:t>76.9%</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3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launches</a:t>
            </a:r>
            <a:r>
              <a:rPr sz="2200" spc="3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3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in</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this</a:t>
            </a:r>
            <a:r>
              <a:rPr sz="2200" spc="3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site.</a:t>
            </a:r>
            <a:endParaRPr sz="220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35" dirty="0">
                <a:solidFill>
                  <a:srgbClr val="0948CB"/>
                </a:solidFill>
                <a:latin typeface="Abadi" panose="020B0604020104020204" pitchFamily="34" charset="0"/>
              </a:rPr>
              <a:t>Launch</a:t>
            </a:r>
            <a:r>
              <a:rPr sz="3700" spc="-50" dirty="0">
                <a:solidFill>
                  <a:srgbClr val="0948CB"/>
                </a:solidFill>
                <a:latin typeface="Abadi" panose="020B0604020104020204" pitchFamily="34" charset="0"/>
              </a:rPr>
              <a:t> </a:t>
            </a:r>
            <a:r>
              <a:rPr sz="3700" spc="-260" dirty="0">
                <a:solidFill>
                  <a:srgbClr val="0948CB"/>
                </a:solidFill>
                <a:latin typeface="Abadi" panose="020B0604020104020204" pitchFamily="34" charset="0"/>
              </a:rPr>
              <a:t>Success</a:t>
            </a:r>
            <a:r>
              <a:rPr sz="3700" spc="55" dirty="0">
                <a:solidFill>
                  <a:srgbClr val="0948CB"/>
                </a:solidFill>
                <a:latin typeface="Abadi" panose="020B0604020104020204" pitchFamily="34" charset="0"/>
              </a:rPr>
              <a:t> </a:t>
            </a:r>
            <a:r>
              <a:rPr sz="3700" spc="-65" dirty="0">
                <a:solidFill>
                  <a:srgbClr val="0948CB"/>
                </a:solidFill>
                <a:latin typeface="Abadi" panose="020B0604020104020204" pitchFamily="34" charset="0"/>
              </a:rPr>
              <a:t>Ratio</a:t>
            </a:r>
            <a:r>
              <a:rPr sz="3700" spc="20" dirty="0">
                <a:solidFill>
                  <a:srgbClr val="0948CB"/>
                </a:solidFill>
                <a:latin typeface="Abadi" panose="020B0604020104020204" pitchFamily="34" charset="0"/>
              </a:rPr>
              <a:t> </a:t>
            </a:r>
            <a:r>
              <a:rPr sz="3700" dirty="0">
                <a:solidFill>
                  <a:srgbClr val="0948CB"/>
                </a:solidFill>
                <a:latin typeface="Abadi" panose="020B0604020104020204" pitchFamily="34" charset="0"/>
              </a:rPr>
              <a:t>for</a:t>
            </a:r>
            <a:r>
              <a:rPr sz="3700" spc="40" dirty="0">
                <a:solidFill>
                  <a:srgbClr val="0948CB"/>
                </a:solidFill>
                <a:latin typeface="Abadi" panose="020B0604020104020204" pitchFamily="34" charset="0"/>
              </a:rPr>
              <a:t> </a:t>
            </a:r>
            <a:r>
              <a:rPr sz="3700" spc="-459" dirty="0">
                <a:solidFill>
                  <a:srgbClr val="0948CB"/>
                </a:solidFill>
                <a:latin typeface="Abadi" panose="020B0604020104020204" pitchFamily="34" charset="0"/>
              </a:rPr>
              <a:t>KSC</a:t>
            </a:r>
            <a:r>
              <a:rPr sz="3700" spc="135" dirty="0">
                <a:solidFill>
                  <a:srgbClr val="0948CB"/>
                </a:solidFill>
                <a:latin typeface="Abadi" panose="020B0604020104020204" pitchFamily="34" charset="0"/>
              </a:rPr>
              <a:t> </a:t>
            </a:r>
            <a:r>
              <a:rPr sz="3700" spc="-245" dirty="0">
                <a:solidFill>
                  <a:srgbClr val="0948CB"/>
                </a:solidFill>
                <a:latin typeface="Abadi" panose="020B0604020104020204" pitchFamily="34" charset="0"/>
              </a:rPr>
              <a:t>LC-</a:t>
            </a:r>
            <a:r>
              <a:rPr sz="3700" spc="40" dirty="0">
                <a:solidFill>
                  <a:srgbClr val="0948CB"/>
                </a:solidFill>
                <a:latin typeface="Abadi" panose="020B0604020104020204" pitchFamily="34" charset="0"/>
              </a:rPr>
              <a:t>39A</a:t>
            </a:r>
          </a:p>
        </p:txBody>
      </p:sp>
      <p:pic>
        <p:nvPicPr>
          <p:cNvPr id="4" name="object 4"/>
          <p:cNvPicPr/>
          <p:nvPr/>
        </p:nvPicPr>
        <p:blipFill>
          <a:blip r:embed="rId2" cstate="print"/>
          <a:stretch>
            <a:fillRect/>
          </a:stretch>
        </p:blipFill>
        <p:spPr>
          <a:xfrm>
            <a:off x="3208020" y="2047239"/>
            <a:ext cx="5775959" cy="276351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42</a:t>
            </a:fld>
            <a:endParaRPr spc="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968692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95" dirty="0">
                <a:solidFill>
                  <a:srgbClr val="292929"/>
                </a:solidFill>
                <a:latin typeface="Abadi" panose="020B0604020104020204" pitchFamily="34" charset="0"/>
                <a:cs typeface="Microsoft Sans Serif"/>
              </a:rPr>
              <a:t>Payloads</a:t>
            </a:r>
            <a:r>
              <a:rPr sz="2200" spc="-5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under</a:t>
            </a:r>
            <a:r>
              <a:rPr sz="2200" spc="-9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6,000kg</a:t>
            </a:r>
            <a:r>
              <a:rPr sz="2200" spc="-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and</a:t>
            </a:r>
            <a:r>
              <a:rPr sz="2200" spc="-25" dirty="0">
                <a:solidFill>
                  <a:srgbClr val="292929"/>
                </a:solidFill>
                <a:latin typeface="Abadi" panose="020B0604020104020204" pitchFamily="34" charset="0"/>
                <a:cs typeface="Microsoft Sans Serif"/>
              </a:rPr>
              <a:t> </a:t>
            </a:r>
            <a:r>
              <a:rPr sz="2200" spc="-229" dirty="0">
                <a:solidFill>
                  <a:srgbClr val="292929"/>
                </a:solidFill>
                <a:latin typeface="Abadi" panose="020B0604020104020204" pitchFamily="34" charset="0"/>
                <a:cs typeface="Microsoft Sans Serif"/>
              </a:rPr>
              <a:t>FT</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boosters</a:t>
            </a:r>
            <a:r>
              <a:rPr sz="2200" spc="-3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most</a:t>
            </a:r>
            <a:r>
              <a:rPr sz="2200" spc="-2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combination.</a:t>
            </a:r>
            <a:endParaRPr sz="220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20" dirty="0">
                <a:solidFill>
                  <a:srgbClr val="0948CB"/>
                </a:solidFill>
                <a:latin typeface="Abadi" panose="020B0604020104020204" pitchFamily="34" charset="0"/>
              </a:rPr>
              <a:t>Payload</a:t>
            </a:r>
            <a:r>
              <a:rPr sz="3700" spc="-130"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vs.</a:t>
            </a:r>
            <a:r>
              <a:rPr sz="3700" spc="-135" dirty="0">
                <a:solidFill>
                  <a:srgbClr val="0948CB"/>
                </a:solidFill>
                <a:latin typeface="Abadi" panose="020B0604020104020204" pitchFamily="34" charset="0"/>
              </a:rPr>
              <a:t> </a:t>
            </a:r>
            <a:r>
              <a:rPr sz="3700" spc="-130" dirty="0">
                <a:solidFill>
                  <a:srgbClr val="0948CB"/>
                </a:solidFill>
                <a:latin typeface="Abadi" panose="020B0604020104020204" pitchFamily="34" charset="0"/>
              </a:rPr>
              <a:t>Launch</a:t>
            </a:r>
            <a:r>
              <a:rPr sz="3700" spc="-120" dirty="0">
                <a:solidFill>
                  <a:srgbClr val="0948CB"/>
                </a:solidFill>
                <a:latin typeface="Abadi" panose="020B0604020104020204" pitchFamily="34" charset="0"/>
              </a:rPr>
              <a:t> </a:t>
            </a:r>
            <a:r>
              <a:rPr sz="3700" spc="-105" dirty="0">
                <a:solidFill>
                  <a:srgbClr val="0948CB"/>
                </a:solidFill>
                <a:latin typeface="Abadi" panose="020B0604020104020204" pitchFamily="34" charset="0"/>
              </a:rPr>
              <a:t>Outcome</a:t>
            </a:r>
          </a:p>
        </p:txBody>
      </p:sp>
      <p:pic>
        <p:nvPicPr>
          <p:cNvPr id="4" name="object 4"/>
          <p:cNvPicPr/>
          <p:nvPr/>
        </p:nvPicPr>
        <p:blipFill>
          <a:blip r:embed="rId2" cstate="print"/>
          <a:stretch>
            <a:fillRect/>
          </a:stretch>
        </p:blipFill>
        <p:spPr>
          <a:xfrm>
            <a:off x="2816860" y="1666239"/>
            <a:ext cx="6309360" cy="352552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43</a:t>
            </a:fld>
            <a:endParaRPr spc="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8231505" cy="36068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85" dirty="0">
                <a:solidFill>
                  <a:srgbClr val="292929"/>
                </a:solidFill>
                <a:latin typeface="Abadi" panose="020B0604020104020204" pitchFamily="34" charset="0"/>
                <a:cs typeface="Microsoft Sans Serif"/>
              </a:rPr>
              <a:t>There’s</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not</a:t>
            </a:r>
            <a:r>
              <a:rPr sz="2200" spc="-30" dirty="0">
                <a:solidFill>
                  <a:srgbClr val="292929"/>
                </a:solidFill>
                <a:latin typeface="Abadi" panose="020B0604020104020204" pitchFamily="34" charset="0"/>
                <a:cs typeface="Microsoft Sans Serif"/>
              </a:rPr>
              <a:t> enough</a:t>
            </a:r>
            <a:r>
              <a:rPr sz="2200" spc="-2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1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estimate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risk</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3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launches</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2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7,000kg</a:t>
            </a:r>
            <a:endParaRPr sz="220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20" dirty="0">
                <a:solidFill>
                  <a:srgbClr val="0948CB"/>
                </a:solidFill>
                <a:latin typeface="Abadi" panose="020B0604020104020204" pitchFamily="34" charset="0"/>
              </a:rPr>
              <a:t>Payload</a:t>
            </a:r>
            <a:r>
              <a:rPr sz="3700" spc="-130" dirty="0">
                <a:solidFill>
                  <a:srgbClr val="0948CB"/>
                </a:solidFill>
                <a:latin typeface="Abadi" panose="020B0604020104020204" pitchFamily="34" charset="0"/>
              </a:rPr>
              <a:t> </a:t>
            </a:r>
            <a:r>
              <a:rPr sz="3700" spc="-70" dirty="0">
                <a:solidFill>
                  <a:srgbClr val="0948CB"/>
                </a:solidFill>
                <a:latin typeface="Abadi" panose="020B0604020104020204" pitchFamily="34" charset="0"/>
              </a:rPr>
              <a:t>vs.</a:t>
            </a:r>
            <a:r>
              <a:rPr sz="3700" spc="-135" dirty="0">
                <a:solidFill>
                  <a:srgbClr val="0948CB"/>
                </a:solidFill>
                <a:latin typeface="Abadi" panose="020B0604020104020204" pitchFamily="34" charset="0"/>
              </a:rPr>
              <a:t> </a:t>
            </a:r>
            <a:r>
              <a:rPr sz="3700" spc="-130" dirty="0">
                <a:solidFill>
                  <a:srgbClr val="0948CB"/>
                </a:solidFill>
                <a:latin typeface="Abadi" panose="020B0604020104020204" pitchFamily="34" charset="0"/>
              </a:rPr>
              <a:t>Launch</a:t>
            </a:r>
            <a:r>
              <a:rPr sz="3700" spc="-120" dirty="0">
                <a:solidFill>
                  <a:srgbClr val="0948CB"/>
                </a:solidFill>
                <a:latin typeface="Abadi" panose="020B0604020104020204" pitchFamily="34" charset="0"/>
              </a:rPr>
              <a:t> </a:t>
            </a:r>
            <a:r>
              <a:rPr sz="3700" spc="-105" dirty="0">
                <a:solidFill>
                  <a:srgbClr val="0948CB"/>
                </a:solidFill>
                <a:latin typeface="Abadi" panose="020B0604020104020204" pitchFamily="34" charset="0"/>
              </a:rPr>
              <a:t>Outcome</a:t>
            </a:r>
          </a:p>
        </p:txBody>
      </p:sp>
      <p:pic>
        <p:nvPicPr>
          <p:cNvPr id="4" name="object 4"/>
          <p:cNvPicPr/>
          <p:nvPr/>
        </p:nvPicPr>
        <p:blipFill>
          <a:blip r:embed="rId2" cstate="print"/>
          <a:stretch>
            <a:fillRect/>
          </a:stretch>
        </p:blipFill>
        <p:spPr>
          <a:xfrm>
            <a:off x="2872739" y="1656079"/>
            <a:ext cx="6309360" cy="354584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44</a:t>
            </a:fld>
            <a:endParaRPr spc="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98421"/>
            <a:ext cx="5086350" cy="2446824"/>
          </a:xfrm>
          <a:prstGeom prst="rect">
            <a:avLst/>
          </a:prstGeom>
        </p:spPr>
        <p:txBody>
          <a:bodyPr vert="horz" wrap="square" lIns="0" tIns="12700" rIns="0" bIns="0" rtlCol="0">
            <a:spAutoFit/>
          </a:bodyPr>
          <a:lstStyle/>
          <a:p>
            <a:pPr marL="241300" marR="146685" indent="-228600">
              <a:lnSpc>
                <a:spcPct val="100000"/>
              </a:lnSpc>
              <a:spcBef>
                <a:spcPts val="100"/>
              </a:spcBef>
              <a:buFont typeface="Arial MT"/>
              <a:buChar char="•"/>
              <a:tabLst>
                <a:tab pos="241300" algn="l"/>
              </a:tabLst>
            </a:pPr>
            <a:r>
              <a:rPr sz="2200" spc="-20" dirty="0">
                <a:solidFill>
                  <a:srgbClr val="292929"/>
                </a:solidFill>
                <a:latin typeface="Abadi" panose="020B0604020104020204" pitchFamily="34" charset="0"/>
                <a:cs typeface="Microsoft Sans Serif"/>
              </a:rPr>
              <a:t>Four</a:t>
            </a:r>
            <a:r>
              <a:rPr sz="2200" spc="-8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classification</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models</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were</a:t>
            </a:r>
            <a:r>
              <a:rPr sz="2200" spc="-7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tested, and</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their</a:t>
            </a:r>
            <a:r>
              <a:rPr sz="2200" spc="-10"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accuracies</a:t>
            </a:r>
            <a:r>
              <a:rPr sz="2200" spc="-1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plotted</a:t>
            </a:r>
            <a:r>
              <a:rPr sz="2200" spc="-3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beside;</a:t>
            </a:r>
            <a:endParaRPr sz="2200" dirty="0">
              <a:latin typeface="Abadi" panose="020B0604020104020204" pitchFamily="34" charset="0"/>
              <a:cs typeface="Microsoft Sans Serif"/>
            </a:endParaRPr>
          </a:p>
          <a:p>
            <a:pPr>
              <a:lnSpc>
                <a:spcPct val="100000"/>
              </a:lnSpc>
              <a:buClr>
                <a:srgbClr val="292929"/>
              </a:buClr>
              <a:buFont typeface="Arial MT"/>
              <a:buChar char="•"/>
            </a:pPr>
            <a:endParaRPr sz="2200" dirty="0">
              <a:latin typeface="Abadi" panose="020B0604020104020204" pitchFamily="34" charset="0"/>
              <a:cs typeface="Microsoft Sans Serif"/>
            </a:endParaRPr>
          </a:p>
          <a:p>
            <a:pPr>
              <a:lnSpc>
                <a:spcPct val="100000"/>
              </a:lnSpc>
              <a:spcBef>
                <a:spcPts val="459"/>
              </a:spcBef>
              <a:buClr>
                <a:srgbClr val="292929"/>
              </a:buClr>
              <a:buFont typeface="Arial MT"/>
              <a:buChar char="•"/>
            </a:pPr>
            <a:endParaRPr sz="2200" dirty="0">
              <a:latin typeface="Abadi" panose="020B0604020104020204" pitchFamily="34" charset="0"/>
              <a:cs typeface="Microsoft Sans Serif"/>
            </a:endParaRPr>
          </a:p>
          <a:p>
            <a:pPr marL="241300" marR="5080" indent="-228600">
              <a:lnSpc>
                <a:spcPct val="100000"/>
              </a:lnSpc>
              <a:buFont typeface="Arial MT"/>
              <a:buChar char="•"/>
              <a:tabLst>
                <a:tab pos="241300" algn="l"/>
              </a:tabLst>
            </a:pPr>
            <a:r>
              <a:rPr sz="2200" spc="-120"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model</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the</a:t>
            </a:r>
            <a:r>
              <a:rPr sz="2200" spc="-3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highest</a:t>
            </a:r>
            <a:r>
              <a:rPr sz="2200" spc="-2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classification </a:t>
            </a:r>
            <a:r>
              <a:rPr sz="2200" spc="-100" dirty="0">
                <a:solidFill>
                  <a:srgbClr val="292929"/>
                </a:solidFill>
                <a:latin typeface="Abadi" panose="020B0604020104020204" pitchFamily="34" charset="0"/>
                <a:cs typeface="Microsoft Sans Serif"/>
              </a:rPr>
              <a:t>accuracy</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is</a:t>
            </a:r>
            <a:r>
              <a:rPr sz="2200" spc="-5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Decision</a:t>
            </a:r>
            <a:r>
              <a:rPr sz="2200" spc="-30"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Tree</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Classifier, </a:t>
            </a:r>
            <a:r>
              <a:rPr sz="2200" spc="-25" dirty="0">
                <a:solidFill>
                  <a:srgbClr val="292929"/>
                </a:solidFill>
                <a:latin typeface="Abadi" panose="020B0604020104020204" pitchFamily="34" charset="0"/>
                <a:cs typeface="Microsoft Sans Serif"/>
              </a:rPr>
              <a:t>which</a:t>
            </a:r>
            <a:r>
              <a:rPr sz="2200" spc="-12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has</a:t>
            </a:r>
            <a:r>
              <a:rPr sz="2200" spc="-6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accuracies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than</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87%.</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00" dirty="0">
                <a:solidFill>
                  <a:srgbClr val="0948CB"/>
                </a:solidFill>
                <a:latin typeface="Abadi" panose="020B0604020104020204" pitchFamily="34" charset="0"/>
              </a:rPr>
              <a:t>Classification</a:t>
            </a:r>
            <a:r>
              <a:rPr sz="3700" spc="-125" dirty="0">
                <a:solidFill>
                  <a:srgbClr val="0948CB"/>
                </a:solidFill>
                <a:latin typeface="Abadi" panose="020B0604020104020204" pitchFamily="34" charset="0"/>
              </a:rPr>
              <a:t> </a:t>
            </a:r>
            <a:r>
              <a:rPr sz="3700" spc="-135" dirty="0">
                <a:solidFill>
                  <a:srgbClr val="0948CB"/>
                </a:solidFill>
                <a:latin typeface="Abadi" panose="020B0604020104020204" pitchFamily="34" charset="0"/>
              </a:rPr>
              <a:t>Accuracy</a:t>
            </a:r>
          </a:p>
        </p:txBody>
      </p:sp>
      <p:pic>
        <p:nvPicPr>
          <p:cNvPr id="4" name="object 4"/>
          <p:cNvPicPr/>
          <p:nvPr/>
        </p:nvPicPr>
        <p:blipFill>
          <a:blip r:embed="rId2" cstate="print"/>
          <a:stretch>
            <a:fillRect/>
          </a:stretch>
        </p:blipFill>
        <p:spPr>
          <a:xfrm>
            <a:off x="7167880" y="1897379"/>
            <a:ext cx="3677920" cy="2649220"/>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46</a:t>
            </a:fld>
            <a:endParaRPr spc="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972367"/>
            <a:ext cx="9220835" cy="636270"/>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000" spc="-55" dirty="0">
                <a:solidFill>
                  <a:srgbClr val="292929"/>
                </a:solidFill>
                <a:latin typeface="Abadi" panose="020B0604020104020204" pitchFamily="34" charset="0"/>
                <a:cs typeface="Microsoft Sans Serif"/>
              </a:rPr>
              <a:t>Confusion</a:t>
            </a:r>
            <a:r>
              <a:rPr sz="2000" spc="-4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matrix</a:t>
            </a:r>
            <a:r>
              <a:rPr sz="2000" spc="-1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of</a:t>
            </a:r>
            <a:r>
              <a:rPr sz="2000" spc="-35"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Decision</a:t>
            </a:r>
            <a:r>
              <a:rPr sz="2000" spc="-55" dirty="0">
                <a:solidFill>
                  <a:srgbClr val="292929"/>
                </a:solidFill>
                <a:latin typeface="Abadi" panose="020B0604020104020204" pitchFamily="34" charset="0"/>
                <a:cs typeface="Microsoft Sans Serif"/>
              </a:rPr>
              <a:t> </a:t>
            </a:r>
            <a:r>
              <a:rPr sz="2000" spc="-85" dirty="0">
                <a:solidFill>
                  <a:srgbClr val="292929"/>
                </a:solidFill>
                <a:latin typeface="Abadi" panose="020B0604020104020204" pitchFamily="34" charset="0"/>
                <a:cs typeface="Microsoft Sans Serif"/>
              </a:rPr>
              <a:t>Tree</a:t>
            </a:r>
            <a:r>
              <a:rPr sz="2000" spc="-30"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Classifier</a:t>
            </a:r>
            <a:r>
              <a:rPr sz="2000" spc="-60"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proves </a:t>
            </a:r>
            <a:r>
              <a:rPr sz="2000" dirty="0">
                <a:solidFill>
                  <a:srgbClr val="292929"/>
                </a:solidFill>
                <a:latin typeface="Abadi" panose="020B0604020104020204" pitchFamily="34" charset="0"/>
                <a:cs typeface="Microsoft Sans Serif"/>
              </a:rPr>
              <a:t>its</a:t>
            </a:r>
            <a:r>
              <a:rPr sz="2000" spc="-30" dirty="0">
                <a:solidFill>
                  <a:srgbClr val="292929"/>
                </a:solidFill>
                <a:latin typeface="Abadi" panose="020B0604020104020204" pitchFamily="34" charset="0"/>
                <a:cs typeface="Microsoft Sans Serif"/>
              </a:rPr>
              <a:t> </a:t>
            </a:r>
            <a:r>
              <a:rPr sz="2000" spc="-95" dirty="0">
                <a:solidFill>
                  <a:srgbClr val="292929"/>
                </a:solidFill>
                <a:latin typeface="Abadi" panose="020B0604020104020204" pitchFamily="34" charset="0"/>
                <a:cs typeface="Microsoft Sans Serif"/>
              </a:rPr>
              <a:t>accuracy</a:t>
            </a:r>
            <a:r>
              <a:rPr sz="2000" spc="-4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by</a:t>
            </a:r>
            <a:r>
              <a:rPr sz="2000" spc="-2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showing</a:t>
            </a:r>
            <a:r>
              <a:rPr sz="2000" spc="-4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the</a:t>
            </a:r>
            <a:r>
              <a:rPr sz="2000" spc="-2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big</a:t>
            </a:r>
            <a:endParaRPr sz="2000">
              <a:latin typeface="Abadi" panose="020B0604020104020204" pitchFamily="34" charset="0"/>
              <a:cs typeface="Microsoft Sans Serif"/>
            </a:endParaRPr>
          </a:p>
          <a:p>
            <a:pPr marL="241300">
              <a:lnSpc>
                <a:spcPct val="100000"/>
              </a:lnSpc>
              <a:spcBef>
                <a:spcPts val="5"/>
              </a:spcBef>
            </a:pPr>
            <a:r>
              <a:rPr sz="2000" spc="-40" dirty="0">
                <a:solidFill>
                  <a:srgbClr val="292929"/>
                </a:solidFill>
                <a:latin typeface="Abadi" panose="020B0604020104020204" pitchFamily="34" charset="0"/>
                <a:cs typeface="Microsoft Sans Serif"/>
              </a:rPr>
              <a:t>numbers</a:t>
            </a:r>
            <a:r>
              <a:rPr sz="2000" spc="-2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of</a:t>
            </a:r>
            <a:r>
              <a:rPr sz="2000" spc="-4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true</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positive</a:t>
            </a:r>
            <a:r>
              <a:rPr sz="2000" spc="-3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and</a:t>
            </a:r>
            <a:r>
              <a:rPr sz="2000" spc="-45"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true</a:t>
            </a:r>
            <a:r>
              <a:rPr sz="2000" spc="-30" dirty="0">
                <a:solidFill>
                  <a:srgbClr val="292929"/>
                </a:solidFill>
                <a:latin typeface="Abadi" panose="020B0604020104020204" pitchFamily="34" charset="0"/>
                <a:cs typeface="Microsoft Sans Serif"/>
              </a:rPr>
              <a:t> negative</a:t>
            </a:r>
            <a:r>
              <a:rPr sz="2000" spc="-3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compared</a:t>
            </a:r>
            <a:r>
              <a:rPr sz="2000" spc="-3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to</a:t>
            </a:r>
            <a:r>
              <a:rPr sz="2000" spc="-40" dirty="0">
                <a:solidFill>
                  <a:srgbClr val="292929"/>
                </a:solidFill>
                <a:latin typeface="Abadi" panose="020B0604020104020204" pitchFamily="34" charset="0"/>
                <a:cs typeface="Microsoft Sans Serif"/>
              </a:rPr>
              <a:t> </a:t>
            </a:r>
            <a:r>
              <a:rPr sz="2000" dirty="0">
                <a:solidFill>
                  <a:srgbClr val="292929"/>
                </a:solidFill>
                <a:latin typeface="Abadi" panose="020B0604020104020204" pitchFamily="34" charset="0"/>
                <a:cs typeface="Microsoft Sans Serif"/>
              </a:rPr>
              <a:t>the</a:t>
            </a:r>
            <a:r>
              <a:rPr sz="2000" spc="-3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false</a:t>
            </a:r>
            <a:r>
              <a:rPr sz="2000" spc="-5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ones.</a:t>
            </a:r>
            <a:endParaRPr sz="2000">
              <a:latin typeface="Abadi" panose="020B0604020104020204" pitchFamily="34" charset="0"/>
              <a:cs typeface="Microsoft Sans Serif"/>
            </a:endParaRPr>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05" dirty="0">
                <a:solidFill>
                  <a:srgbClr val="0948CB"/>
                </a:solidFill>
                <a:latin typeface="Abadi" panose="020B0604020104020204" pitchFamily="34" charset="0"/>
              </a:rPr>
              <a:t>Confusion</a:t>
            </a:r>
            <a:r>
              <a:rPr sz="3700" spc="-90" dirty="0">
                <a:solidFill>
                  <a:srgbClr val="0948CB"/>
                </a:solidFill>
                <a:latin typeface="Abadi" panose="020B0604020104020204" pitchFamily="34" charset="0"/>
              </a:rPr>
              <a:t> </a:t>
            </a:r>
            <a:r>
              <a:rPr sz="3700" spc="-20" dirty="0">
                <a:solidFill>
                  <a:srgbClr val="0948CB"/>
                </a:solidFill>
                <a:latin typeface="Abadi" panose="020B0604020104020204" pitchFamily="34" charset="0"/>
              </a:rPr>
              <a:t>Matrix</a:t>
            </a:r>
            <a:r>
              <a:rPr sz="3700" spc="-65" dirty="0">
                <a:solidFill>
                  <a:srgbClr val="0948CB"/>
                </a:solidFill>
                <a:latin typeface="Abadi" panose="020B0604020104020204" pitchFamily="34" charset="0"/>
              </a:rPr>
              <a:t> </a:t>
            </a:r>
            <a:r>
              <a:rPr sz="3700" dirty="0">
                <a:solidFill>
                  <a:srgbClr val="0948CB"/>
                </a:solidFill>
                <a:latin typeface="Abadi" panose="020B0604020104020204" pitchFamily="34" charset="0"/>
              </a:rPr>
              <a:t>of</a:t>
            </a:r>
            <a:r>
              <a:rPr sz="3700" spc="-65" dirty="0">
                <a:solidFill>
                  <a:srgbClr val="0948CB"/>
                </a:solidFill>
                <a:latin typeface="Abadi" panose="020B0604020104020204" pitchFamily="34" charset="0"/>
              </a:rPr>
              <a:t> </a:t>
            </a:r>
            <a:r>
              <a:rPr sz="3700" spc="-80" dirty="0">
                <a:solidFill>
                  <a:srgbClr val="0948CB"/>
                </a:solidFill>
                <a:latin typeface="Abadi" panose="020B0604020104020204" pitchFamily="34" charset="0"/>
              </a:rPr>
              <a:t>Decision</a:t>
            </a:r>
            <a:r>
              <a:rPr sz="3700" spc="-60" dirty="0">
                <a:solidFill>
                  <a:srgbClr val="0948CB"/>
                </a:solidFill>
                <a:latin typeface="Abadi" panose="020B0604020104020204" pitchFamily="34" charset="0"/>
              </a:rPr>
              <a:t> </a:t>
            </a:r>
            <a:r>
              <a:rPr sz="3700" spc="-170" dirty="0">
                <a:solidFill>
                  <a:srgbClr val="0948CB"/>
                </a:solidFill>
                <a:latin typeface="Abadi" panose="020B0604020104020204" pitchFamily="34" charset="0"/>
              </a:rPr>
              <a:t>Tree</a:t>
            </a:r>
            <a:r>
              <a:rPr sz="3700" spc="-75" dirty="0">
                <a:solidFill>
                  <a:srgbClr val="0948CB"/>
                </a:solidFill>
                <a:latin typeface="Abadi" panose="020B0604020104020204" pitchFamily="34" charset="0"/>
              </a:rPr>
              <a:t> </a:t>
            </a:r>
            <a:r>
              <a:rPr sz="3700" spc="-95" dirty="0">
                <a:solidFill>
                  <a:srgbClr val="0948CB"/>
                </a:solidFill>
                <a:latin typeface="Abadi" panose="020B0604020104020204" pitchFamily="34" charset="0"/>
              </a:rPr>
              <a:t>Classifier</a:t>
            </a:r>
          </a:p>
        </p:txBody>
      </p:sp>
      <p:pic>
        <p:nvPicPr>
          <p:cNvPr id="4" name="object 4"/>
          <p:cNvPicPr/>
          <p:nvPr/>
        </p:nvPicPr>
        <p:blipFill>
          <a:blip r:embed="rId2" cstate="print"/>
          <a:stretch>
            <a:fillRect/>
          </a:stretch>
        </p:blipFill>
        <p:spPr>
          <a:xfrm>
            <a:off x="1943100" y="1899920"/>
            <a:ext cx="3429000" cy="2649219"/>
          </a:xfrm>
          <a:prstGeom prst="rect">
            <a:avLst/>
          </a:prstGeom>
        </p:spPr>
      </p:pic>
      <p:sp>
        <p:nvSpPr>
          <p:cNvPr id="5" name="object 5"/>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47</a:t>
            </a:fld>
            <a:endParaRPr spc="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0712"/>
            <a:ext cx="8660130" cy="3756025"/>
          </a:xfrm>
          <a:prstGeom prst="rect">
            <a:avLst/>
          </a:prstGeom>
        </p:spPr>
        <p:txBody>
          <a:bodyPr vert="horz" wrap="square" lIns="0" tIns="12700" rIns="0" bIns="0" rtlCol="0">
            <a:spAutoFit/>
          </a:bodyPr>
          <a:lstStyle/>
          <a:p>
            <a:pPr marL="240665" indent="-227965">
              <a:lnSpc>
                <a:spcPct val="100000"/>
              </a:lnSpc>
              <a:spcBef>
                <a:spcPts val="100"/>
              </a:spcBef>
              <a:buFont typeface="Arial MT"/>
              <a:buChar char="•"/>
              <a:tabLst>
                <a:tab pos="240665" algn="l"/>
              </a:tabLst>
            </a:pPr>
            <a:r>
              <a:rPr sz="2200" spc="-20" dirty="0">
                <a:solidFill>
                  <a:srgbClr val="292929"/>
                </a:solidFill>
                <a:latin typeface="Abadi" panose="020B0604020104020204" pitchFamily="34" charset="0"/>
                <a:cs typeface="Microsoft Sans Serif"/>
              </a:rPr>
              <a:t>Different</a:t>
            </a:r>
            <a:r>
              <a:rPr sz="2200" spc="-10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data</a:t>
            </a:r>
            <a:r>
              <a:rPr sz="2200" spc="-9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sources</a:t>
            </a:r>
            <a:r>
              <a:rPr sz="2200" spc="-6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were</a:t>
            </a:r>
            <a:r>
              <a:rPr sz="2200" spc="-75" dirty="0">
                <a:solidFill>
                  <a:srgbClr val="292929"/>
                </a:solidFill>
                <a:latin typeface="Abadi" panose="020B0604020104020204" pitchFamily="34" charset="0"/>
                <a:cs typeface="Microsoft Sans Serif"/>
              </a:rPr>
              <a:t> analyzed, </a:t>
            </a:r>
            <a:r>
              <a:rPr sz="2200" dirty="0">
                <a:solidFill>
                  <a:srgbClr val="292929"/>
                </a:solidFill>
                <a:latin typeface="Abadi" panose="020B0604020104020204" pitchFamily="34" charset="0"/>
                <a:cs typeface="Microsoft Sans Serif"/>
              </a:rPr>
              <a:t>refining</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conclusions</a:t>
            </a:r>
            <a:r>
              <a:rPr sz="2200" spc="-8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along</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the</a:t>
            </a:r>
            <a:endParaRPr sz="2200">
              <a:latin typeface="Abadi" panose="020B0604020104020204" pitchFamily="34" charset="0"/>
              <a:cs typeface="Microsoft Sans Serif"/>
            </a:endParaRPr>
          </a:p>
          <a:p>
            <a:pPr marL="241300">
              <a:lnSpc>
                <a:spcPct val="100000"/>
              </a:lnSpc>
              <a:spcBef>
                <a:spcPts val="5"/>
              </a:spcBef>
            </a:pPr>
            <a:r>
              <a:rPr sz="2200" spc="-10" dirty="0">
                <a:solidFill>
                  <a:srgbClr val="292929"/>
                </a:solidFill>
                <a:latin typeface="Abadi" panose="020B0604020104020204" pitchFamily="34" charset="0"/>
                <a:cs typeface="Microsoft Sans Serif"/>
              </a:rPr>
              <a:t>process;</a:t>
            </a:r>
            <a:endParaRPr sz="220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125" dirty="0">
                <a:solidFill>
                  <a:srgbClr val="292929"/>
                </a:solidFill>
                <a:latin typeface="Abadi" panose="020B0604020104020204" pitchFamily="34" charset="0"/>
                <a:cs typeface="Microsoft Sans Serif"/>
              </a:rPr>
              <a:t>The</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best</a:t>
            </a:r>
            <a:r>
              <a:rPr sz="2200" spc="-14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launch</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site</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is</a:t>
            </a:r>
            <a:r>
              <a:rPr sz="2200" spc="-4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KSC</a:t>
            </a:r>
            <a:r>
              <a:rPr sz="2200" spc="85"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LC-</a:t>
            </a:r>
            <a:r>
              <a:rPr sz="2200" spc="-20" dirty="0">
                <a:solidFill>
                  <a:srgbClr val="292929"/>
                </a:solidFill>
                <a:latin typeface="Abadi" panose="020B0604020104020204" pitchFamily="34" charset="0"/>
                <a:cs typeface="Microsoft Sans Serif"/>
              </a:rPr>
              <a:t>39A;</a:t>
            </a:r>
            <a:endParaRPr sz="220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105" dirty="0">
                <a:solidFill>
                  <a:srgbClr val="292929"/>
                </a:solidFill>
                <a:latin typeface="Abadi" panose="020B0604020104020204" pitchFamily="34" charset="0"/>
                <a:cs typeface="Microsoft Sans Serif"/>
              </a:rPr>
              <a:t>Launches</a:t>
            </a:r>
            <a:r>
              <a:rPr sz="2200" spc="1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above</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7,000kg</a:t>
            </a:r>
            <a:r>
              <a:rPr sz="2200" spc="2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1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less</a:t>
            </a:r>
            <a:r>
              <a:rPr sz="220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risky;</a:t>
            </a:r>
            <a:endParaRPr sz="2200">
              <a:latin typeface="Abadi" panose="020B0604020104020204" pitchFamily="34" charset="0"/>
              <a:cs typeface="Microsoft Sans Serif"/>
            </a:endParaRPr>
          </a:p>
          <a:p>
            <a:pPr marL="241300" marR="96520" indent="-228600">
              <a:lnSpc>
                <a:spcPct val="100000"/>
              </a:lnSpc>
              <a:spcBef>
                <a:spcPts val="1405"/>
              </a:spcBef>
              <a:buFont typeface="Arial MT"/>
              <a:buChar char="•"/>
              <a:tabLst>
                <a:tab pos="241300" algn="l"/>
              </a:tabLst>
            </a:pPr>
            <a:r>
              <a:rPr sz="2200" dirty="0">
                <a:solidFill>
                  <a:srgbClr val="292929"/>
                </a:solidFill>
                <a:latin typeface="Abadi" panose="020B0604020104020204" pitchFamily="34" charset="0"/>
                <a:cs typeface="Microsoft Sans Serif"/>
              </a:rPr>
              <a:t>Although</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most</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mission</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7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are</a:t>
            </a:r>
            <a:r>
              <a:rPr sz="2200" spc="-5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successful,</a:t>
            </a:r>
            <a:r>
              <a:rPr sz="2200" spc="-4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5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landing </a:t>
            </a:r>
            <a:r>
              <a:rPr sz="2200" spc="-6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seem</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improve</a:t>
            </a:r>
            <a:r>
              <a:rPr sz="2200" spc="-3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over</a:t>
            </a:r>
            <a:r>
              <a:rPr sz="2200" spc="-4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time,</a:t>
            </a:r>
            <a:r>
              <a:rPr sz="2200" spc="-40" dirty="0">
                <a:solidFill>
                  <a:srgbClr val="292929"/>
                </a:solidFill>
                <a:latin typeface="Abadi" panose="020B0604020104020204" pitchFamily="34" charset="0"/>
                <a:cs typeface="Microsoft Sans Serif"/>
              </a:rPr>
              <a:t> according </a:t>
            </a:r>
            <a:r>
              <a:rPr sz="2200" dirty="0">
                <a:solidFill>
                  <a:srgbClr val="292929"/>
                </a:solidFill>
                <a:latin typeface="Abadi" panose="020B0604020104020204" pitchFamily="34" charset="0"/>
                <a:cs typeface="Microsoft Sans Serif"/>
              </a:rPr>
              <a:t>the</a:t>
            </a:r>
            <a:r>
              <a:rPr sz="2200" spc="-3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evolution</a:t>
            </a:r>
            <a:r>
              <a:rPr sz="2200" spc="-5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of </a:t>
            </a:r>
            <a:r>
              <a:rPr sz="2200" spc="-85" dirty="0">
                <a:solidFill>
                  <a:srgbClr val="292929"/>
                </a:solidFill>
                <a:latin typeface="Abadi" panose="020B0604020104020204" pitchFamily="34" charset="0"/>
                <a:cs typeface="Microsoft Sans Serif"/>
              </a:rPr>
              <a:t>processes</a:t>
            </a:r>
            <a:r>
              <a:rPr sz="2200" spc="-6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rockets;</a:t>
            </a:r>
            <a:endParaRPr sz="2200">
              <a:latin typeface="Abadi" panose="020B0604020104020204" pitchFamily="34" charset="0"/>
              <a:cs typeface="Microsoft Sans Serif"/>
            </a:endParaRPr>
          </a:p>
          <a:p>
            <a:pPr marL="240665" indent="-227965">
              <a:lnSpc>
                <a:spcPct val="100000"/>
              </a:lnSpc>
              <a:spcBef>
                <a:spcPts val="1400"/>
              </a:spcBef>
              <a:buFont typeface="Arial MT"/>
              <a:buChar char="•"/>
              <a:tabLst>
                <a:tab pos="240665" algn="l"/>
              </a:tabLst>
            </a:pPr>
            <a:r>
              <a:rPr sz="2200" spc="-50" dirty="0">
                <a:solidFill>
                  <a:srgbClr val="292929"/>
                </a:solidFill>
                <a:latin typeface="Abadi" panose="020B0604020104020204" pitchFamily="34" charset="0"/>
                <a:cs typeface="Microsoft Sans Serif"/>
              </a:rPr>
              <a:t>Decision </a:t>
            </a:r>
            <a:r>
              <a:rPr sz="2200" spc="-90" dirty="0">
                <a:solidFill>
                  <a:srgbClr val="292929"/>
                </a:solidFill>
                <a:latin typeface="Abadi" panose="020B0604020104020204" pitchFamily="34" charset="0"/>
                <a:cs typeface="Microsoft Sans Serif"/>
              </a:rPr>
              <a:t>Tree</a:t>
            </a:r>
            <a:r>
              <a:rPr sz="2200" spc="-3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Classifier</a:t>
            </a:r>
            <a:r>
              <a:rPr sz="2200" spc="-3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can</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be</a:t>
            </a:r>
            <a:r>
              <a:rPr sz="2200" spc="-4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used</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predict</a:t>
            </a:r>
            <a:r>
              <a:rPr sz="2200" spc="-4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4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landings</a:t>
            </a:r>
            <a:r>
              <a:rPr sz="2200" spc="-3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and</a:t>
            </a:r>
            <a:endParaRPr sz="2200">
              <a:latin typeface="Abadi" panose="020B0604020104020204" pitchFamily="34" charset="0"/>
              <a:cs typeface="Microsoft Sans Serif"/>
            </a:endParaRPr>
          </a:p>
          <a:p>
            <a:pPr marL="241300">
              <a:lnSpc>
                <a:spcPct val="100000"/>
              </a:lnSpc>
            </a:pPr>
            <a:r>
              <a:rPr sz="2200" spc="-80" dirty="0">
                <a:solidFill>
                  <a:srgbClr val="292929"/>
                </a:solidFill>
                <a:latin typeface="Abadi" panose="020B0604020104020204" pitchFamily="34" charset="0"/>
                <a:cs typeface="Microsoft Sans Serif"/>
              </a:rPr>
              <a:t>increase</a:t>
            </a:r>
            <a:r>
              <a:rPr sz="2200" spc="-10" dirty="0">
                <a:solidFill>
                  <a:srgbClr val="292929"/>
                </a:solidFill>
                <a:latin typeface="Abadi" panose="020B0604020104020204" pitchFamily="34" charset="0"/>
                <a:cs typeface="Microsoft Sans Serif"/>
              </a:rPr>
              <a:t> profits.</a:t>
            </a:r>
            <a:endParaRPr sz="2200">
              <a:latin typeface="Abadi" panose="020B0604020104020204" pitchFamily="34" charset="0"/>
              <a:cs typeface="Microsoft Sans Serif"/>
            </a:endParaRPr>
          </a:p>
        </p:txBody>
      </p:sp>
      <p:sp>
        <p:nvSpPr>
          <p:cNvPr id="4" name="object 4"/>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48</a:t>
            </a:fld>
            <a:endParaRPr spc="50" dirty="0"/>
          </a:p>
        </p:txBody>
      </p:sp>
      <p:sp>
        <p:nvSpPr>
          <p:cNvPr id="3" name="object 3"/>
          <p:cNvSpPr txBox="1">
            <a:spLocks noGrp="1"/>
          </p:cNvSpPr>
          <p:nvPr>
            <p:ph type="title"/>
          </p:nvPr>
        </p:nvSpPr>
        <p:spPr>
          <a:xfrm>
            <a:off x="838200" y="365125"/>
            <a:ext cx="10515600" cy="582211"/>
          </a:xfrm>
          <a:prstGeom prst="rect">
            <a:avLst/>
          </a:prstGeom>
        </p:spPr>
        <p:txBody>
          <a:bodyPr vert="horz" wrap="square" lIns="0" tIns="12700" rIns="0" bIns="0" rtlCol="0">
            <a:spAutoFit/>
          </a:bodyPr>
          <a:lstStyle/>
          <a:p>
            <a:pPr marL="12700">
              <a:lnSpc>
                <a:spcPct val="100000"/>
              </a:lnSpc>
              <a:spcBef>
                <a:spcPts val="100"/>
              </a:spcBef>
            </a:pPr>
            <a:r>
              <a:rPr sz="3700" spc="-135" dirty="0">
                <a:solidFill>
                  <a:srgbClr val="0948CB"/>
                </a:solidFill>
                <a:latin typeface="Abadi" panose="020B0604020104020204" pitchFamily="34" charset="0"/>
              </a:rPr>
              <a:t>Conclusions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75091"/>
            <a:ext cx="8195309" cy="1210310"/>
          </a:xfrm>
          <a:prstGeom prst="rect">
            <a:avLst/>
          </a:prstGeom>
        </p:spPr>
        <p:txBody>
          <a:bodyPr vert="horz" wrap="square" lIns="0" tIns="12700" rIns="0" bIns="0" rtlCol="0">
            <a:spAutoFit/>
          </a:bodyPr>
          <a:lstStyle/>
          <a:p>
            <a:pPr marL="240665" indent="-227965">
              <a:lnSpc>
                <a:spcPts val="2620"/>
              </a:lnSpc>
              <a:spcBef>
                <a:spcPts val="100"/>
              </a:spcBef>
              <a:buFont typeface="Arial MT"/>
              <a:buChar char="•"/>
              <a:tabLst>
                <a:tab pos="240665" algn="l"/>
              </a:tabLst>
            </a:pPr>
            <a:r>
              <a:rPr sz="2200" spc="-10" dirty="0">
                <a:solidFill>
                  <a:srgbClr val="292929"/>
                </a:solidFill>
                <a:latin typeface="Abadi" panose="020B0604020104020204" pitchFamily="34" charset="0"/>
                <a:cs typeface="Microsoft Sans Serif"/>
              </a:rPr>
              <a:t>As</a:t>
            </a:r>
            <a:r>
              <a:rPr sz="2200" spc="-4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an</a:t>
            </a:r>
            <a:r>
              <a:rPr sz="2200" spc="-5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improvement</a:t>
            </a:r>
            <a:r>
              <a:rPr sz="2200" spc="-5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for</a:t>
            </a:r>
            <a:r>
              <a:rPr sz="2200" spc="-5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model</a:t>
            </a:r>
            <a:r>
              <a:rPr sz="2200" spc="-5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tests,</a:t>
            </a:r>
            <a:r>
              <a:rPr sz="2200" spc="-5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important</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set</a:t>
            </a:r>
            <a:r>
              <a:rPr sz="2200" spc="-3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a</a:t>
            </a:r>
            <a:r>
              <a:rPr sz="2200" spc="-4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value</a:t>
            </a:r>
            <a:r>
              <a:rPr sz="2200" spc="-4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to</a:t>
            </a:r>
            <a:endParaRPr sz="2200">
              <a:latin typeface="Abadi" panose="020B0604020104020204" pitchFamily="34" charset="0"/>
              <a:cs typeface="Microsoft Sans Serif"/>
            </a:endParaRPr>
          </a:p>
          <a:p>
            <a:pPr marL="241300">
              <a:lnSpc>
                <a:spcPts val="2620"/>
              </a:lnSpc>
            </a:pPr>
            <a:r>
              <a:rPr sz="2000" spc="-10" dirty="0">
                <a:solidFill>
                  <a:srgbClr val="292929"/>
                </a:solidFill>
                <a:latin typeface="Abadi" panose="020B0604020104020204" pitchFamily="34" charset="0"/>
                <a:cs typeface="Courier New"/>
              </a:rPr>
              <a:t>np.random.seed</a:t>
            </a:r>
            <a:r>
              <a:rPr sz="2000" spc="-475" dirty="0">
                <a:solidFill>
                  <a:srgbClr val="292929"/>
                </a:solidFill>
                <a:latin typeface="Abadi" panose="020B0604020104020204" pitchFamily="34" charset="0"/>
                <a:cs typeface="Courier New"/>
              </a:rPr>
              <a:t> </a:t>
            </a:r>
            <a:r>
              <a:rPr sz="2200" spc="-10" dirty="0">
                <a:solidFill>
                  <a:srgbClr val="292929"/>
                </a:solidFill>
                <a:latin typeface="Abadi" panose="020B0604020104020204" pitchFamily="34" charset="0"/>
                <a:cs typeface="Microsoft Sans Serif"/>
              </a:rPr>
              <a:t>variable;</a:t>
            </a:r>
            <a:endParaRPr sz="2200">
              <a:latin typeface="Abadi" panose="020B0604020104020204" pitchFamily="34" charset="0"/>
              <a:cs typeface="Microsoft Sans Serif"/>
            </a:endParaRPr>
          </a:p>
          <a:p>
            <a:pPr marL="240665" indent="-227965">
              <a:lnSpc>
                <a:spcPct val="100000"/>
              </a:lnSpc>
              <a:spcBef>
                <a:spcPts val="1440"/>
              </a:spcBef>
              <a:buFont typeface="Arial MT"/>
              <a:buChar char="•"/>
              <a:tabLst>
                <a:tab pos="240665" algn="l"/>
              </a:tabLst>
            </a:pPr>
            <a:r>
              <a:rPr sz="2200" spc="-35" dirty="0">
                <a:solidFill>
                  <a:srgbClr val="292929"/>
                </a:solidFill>
                <a:latin typeface="Abadi" panose="020B0604020104020204" pitchFamily="34" charset="0"/>
                <a:cs typeface="Microsoft Sans Serif"/>
              </a:rPr>
              <a:t>Folium</a:t>
            </a:r>
            <a:r>
              <a:rPr sz="2200" spc="-1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didn’t</a:t>
            </a:r>
            <a:r>
              <a:rPr sz="2200" spc="-1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show</a:t>
            </a:r>
            <a:r>
              <a:rPr sz="2200" spc="-1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maps</a:t>
            </a:r>
            <a:r>
              <a:rPr sz="2200" spc="-4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on</a:t>
            </a:r>
            <a:r>
              <a:rPr sz="2200" spc="-1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Github,</a:t>
            </a:r>
            <a:r>
              <a:rPr sz="2200" spc="-2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so</a:t>
            </a:r>
            <a:r>
              <a:rPr sz="2200" spc="-1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a:t>
            </a:r>
            <a:r>
              <a:rPr sz="2200" spc="-2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took</a:t>
            </a:r>
            <a:r>
              <a:rPr sz="2200" spc="-3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screenshots.</a:t>
            </a:r>
            <a:endParaRPr sz="2200">
              <a:latin typeface="Abadi" panose="020B0604020104020204" pitchFamily="34" charset="0"/>
              <a:cs typeface="Microsoft Sans Serif"/>
            </a:endParaRPr>
          </a:p>
        </p:txBody>
      </p:sp>
      <p:sp>
        <p:nvSpPr>
          <p:cNvPr id="4" name="object 4"/>
          <p:cNvSpPr txBox="1">
            <a:spLocks noGrp="1"/>
          </p:cNvSpPr>
          <p:nvPr>
            <p:ph type="sldNum" sz="quarter" idx="7"/>
          </p:nvPr>
        </p:nvSpPr>
        <p:spPr>
          <a:xfrm>
            <a:off x="11086845" y="6104032"/>
            <a:ext cx="334010" cy="256539"/>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9"/>
              </a:lnSpc>
            </a:pPr>
            <a:fld id="{81D60167-4931-47E6-BA6A-407CBD079E47}" type="slidenum">
              <a:rPr lang="en-KG" spc="25" smtClean="0"/>
              <a:pPr marL="160020">
                <a:lnSpc>
                  <a:spcPts val="1839"/>
                </a:lnSpc>
              </a:pPr>
              <a:t>49</a:t>
            </a:fld>
            <a:endParaRPr spc="50" dirty="0"/>
          </a:p>
        </p:txBody>
      </p:sp>
      <p:sp>
        <p:nvSpPr>
          <p:cNvPr id="3" name="object 3"/>
          <p:cNvSpPr txBox="1">
            <a:spLocks noGrp="1"/>
          </p:cNvSpPr>
          <p:nvPr>
            <p:ph type="title"/>
          </p:nvPr>
        </p:nvSpPr>
        <p:spPr>
          <a:xfrm>
            <a:off x="838200" y="365125"/>
            <a:ext cx="10515600" cy="689932"/>
          </a:xfrm>
          <a:prstGeom prst="rect">
            <a:avLst/>
          </a:prstGeom>
        </p:spPr>
        <p:txBody>
          <a:bodyPr vert="horz" wrap="square" lIns="0" tIns="12700" rIns="0" bIns="0" rtlCol="0">
            <a:spAutoFit/>
          </a:bodyPr>
          <a:lstStyle/>
          <a:p>
            <a:pPr marL="12700">
              <a:lnSpc>
                <a:spcPct val="100000"/>
              </a:lnSpc>
              <a:spcBef>
                <a:spcPts val="100"/>
              </a:spcBef>
            </a:pPr>
            <a:r>
              <a:rPr spc="-70" dirty="0">
                <a:latin typeface="Abadi" panose="020B0604020104020204" pitchFamily="34" charset="0"/>
              </a:rPr>
              <a:t>Appendix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95069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solidFill>
                <a:latin typeface="Abadi" panose="020B0604020104020204" pitchFamily="34" charset="0"/>
              </a:rPr>
              <a:t>Executive Summary</a:t>
            </a:r>
          </a:p>
          <a:p>
            <a:pPr>
              <a:lnSpc>
                <a:spcPct val="100000"/>
              </a:lnSpc>
              <a:spcBef>
                <a:spcPts val="1400"/>
              </a:spcBef>
            </a:pPr>
            <a:r>
              <a:rPr lang="en-US" sz="1800" dirty="0">
                <a:solidFill>
                  <a:schemeClr val="tx1"/>
                </a:solidFill>
                <a:latin typeface="Abadi" panose="020B0604020104020204" pitchFamily="34" charset="0"/>
              </a:rPr>
              <a:t>Data collection methodology:</a:t>
            </a:r>
          </a:p>
          <a:p>
            <a:pPr lvl="1">
              <a:lnSpc>
                <a:spcPct val="100000"/>
              </a:lnSpc>
              <a:spcBef>
                <a:spcPts val="1400"/>
              </a:spcBef>
            </a:pPr>
            <a:r>
              <a:rPr lang="en-US" sz="1800" dirty="0">
                <a:solidFill>
                  <a:schemeClr val="tx1"/>
                </a:solidFill>
                <a:latin typeface="Abadi" panose="020B0604020104020204" pitchFamily="34" charset="0"/>
              </a:rPr>
              <a:t>Data from SpaceX was obtained from two sources:</a:t>
            </a:r>
          </a:p>
          <a:p>
            <a:pPr lvl="2">
              <a:lnSpc>
                <a:spcPct val="100000"/>
              </a:lnSpc>
              <a:spcBef>
                <a:spcPts val="1400"/>
              </a:spcBef>
            </a:pPr>
            <a:r>
              <a:rPr lang="en-US" sz="1400" dirty="0">
                <a:solidFill>
                  <a:schemeClr val="tx1"/>
                </a:solidFill>
                <a:latin typeface="Abadi" panose="020B0604020104020204" pitchFamily="34" charset="0"/>
              </a:rPr>
              <a:t>SpaceX API: </a:t>
            </a:r>
            <a:r>
              <a:rPr lang="en-US" sz="1400" dirty="0">
                <a:solidFill>
                  <a:schemeClr val="tx1"/>
                </a:solidFill>
                <a:latin typeface="Abadi" panose="020B0604020104020204" pitchFamily="34" charset="0"/>
                <a:hlinkClick r:id="rId4">
                  <a:extLst>
                    <a:ext uri="{A12FA001-AC4F-418D-AE19-62706E023703}">
                      <ahyp:hlinkClr xmlns:ahyp="http://schemas.microsoft.com/office/drawing/2018/hyperlinkcolor" val="tx"/>
                    </a:ext>
                  </a:extLst>
                </a:hlinkClick>
              </a:rPr>
              <a:t>https://api.spacexdata.com/v4/rockets/</a:t>
            </a:r>
            <a:endParaRPr lang="en-US" sz="1400" dirty="0">
              <a:solidFill>
                <a:schemeClr val="tx1"/>
              </a:solidFill>
              <a:latin typeface="Abadi" panose="020B0604020104020204" pitchFamily="34" charset="0"/>
            </a:endParaRPr>
          </a:p>
          <a:p>
            <a:pPr lvl="2">
              <a:lnSpc>
                <a:spcPct val="100000"/>
              </a:lnSpc>
              <a:spcBef>
                <a:spcPts val="1400"/>
              </a:spcBef>
            </a:pPr>
            <a:r>
              <a:rPr lang="en-US" sz="1400" dirty="0">
                <a:solidFill>
                  <a:schemeClr val="tx1"/>
                </a:solidFill>
                <a:latin typeface="Abadi" panose="020B0604020104020204" pitchFamily="34" charset="0"/>
              </a:rPr>
              <a:t>Web Scraping:  </a:t>
            </a:r>
            <a:r>
              <a:rPr lang="en-US" sz="1400" dirty="0">
                <a:solidFill>
                  <a:schemeClr val="tx1"/>
                </a:solidFill>
                <a:latin typeface="Abadi" panose="020B0604020104020204" pitchFamily="34" charset="0"/>
                <a:hlinkClick r:id="rId5">
                  <a:extLst>
                    <a:ext uri="{A12FA001-AC4F-418D-AE19-62706E023703}">
                      <ahyp:hlinkClr xmlns:ahyp="http://schemas.microsoft.com/office/drawing/2018/hyperlinkcolor" val="tx"/>
                    </a:ext>
                  </a:extLst>
                </a:hlinkClick>
              </a:rPr>
              <a:t>https://en.wikipedia.org/wiki/List_of_Falcon_9_and_Falcon_Heavy_launches</a:t>
            </a:r>
            <a:endParaRPr lang="en-US" sz="1800" dirty="0">
              <a:solidFill>
                <a:schemeClr val="tx1"/>
              </a:solidFill>
              <a:latin typeface="Abadi" panose="020B0604020104020204" pitchFamily="34" charset="0"/>
            </a:endParaRPr>
          </a:p>
          <a:p>
            <a:pPr>
              <a:lnSpc>
                <a:spcPct val="100000"/>
              </a:lnSpc>
              <a:spcBef>
                <a:spcPts val="1400"/>
              </a:spcBef>
            </a:pPr>
            <a:r>
              <a:rPr lang="en-US" sz="1800" dirty="0">
                <a:solidFill>
                  <a:schemeClr val="tx1"/>
                </a:solidFill>
                <a:latin typeface="Abadi" panose="020B0604020104020204" pitchFamily="34" charset="0"/>
              </a:rPr>
              <a:t>Perform Data Wrangling: </a:t>
            </a:r>
          </a:p>
          <a:p>
            <a:pPr lvl="1">
              <a:lnSpc>
                <a:spcPct val="100000"/>
              </a:lnSpc>
              <a:spcBef>
                <a:spcPts val="1400"/>
              </a:spcBef>
            </a:pPr>
            <a:r>
              <a:rPr lang="en-US" sz="1400" dirty="0">
                <a:solidFill>
                  <a:schemeClr val="tx1"/>
                </a:solidFill>
                <a:latin typeface="Abadi" panose="020B0604020104020204" pitchFamily="34" charset="0"/>
              </a:rPr>
              <a:t>Collected data was enriched by creating a landing outcome label based on outcome data after summarizing and analyzing features.</a:t>
            </a:r>
          </a:p>
          <a:p>
            <a:pPr>
              <a:lnSpc>
                <a:spcPct val="100000"/>
              </a:lnSpc>
              <a:spcBef>
                <a:spcPts val="1400"/>
              </a:spcBef>
            </a:pPr>
            <a:r>
              <a:rPr lang="en-US" sz="1800" dirty="0">
                <a:solidFill>
                  <a:schemeClr val="tx1"/>
                </a:solidFill>
                <a:latin typeface="Abadi" panose="020B0604020104020204" pitchFamily="34" charset="0"/>
              </a:rPr>
              <a:t>Perform Exploratory Data Analysis (EDA): </a:t>
            </a:r>
          </a:p>
          <a:p>
            <a:pPr lvl="1">
              <a:lnSpc>
                <a:spcPct val="100000"/>
              </a:lnSpc>
              <a:spcBef>
                <a:spcPts val="1400"/>
              </a:spcBef>
            </a:pPr>
            <a:r>
              <a:rPr lang="en-US" sz="1400" dirty="0">
                <a:solidFill>
                  <a:schemeClr val="tx1"/>
                </a:solidFill>
                <a:latin typeface="Abadi" panose="020B0604020104020204" pitchFamily="34" charset="0"/>
              </a:rPr>
              <a:t>Utilize visualization tools and SQL for data insights. </a:t>
            </a:r>
          </a:p>
          <a:p>
            <a:pPr>
              <a:lnSpc>
                <a:spcPct val="100000"/>
              </a:lnSpc>
              <a:spcBef>
                <a:spcPts val="1400"/>
              </a:spcBef>
            </a:pPr>
            <a:r>
              <a:rPr lang="en-US" sz="1800" dirty="0">
                <a:solidFill>
                  <a:schemeClr val="tx1"/>
                </a:solidFill>
                <a:latin typeface="Abadi" panose="020B0604020104020204" pitchFamily="34" charset="0"/>
              </a:rPr>
              <a:t>Perform interactive visual analytics using Folium and </a:t>
            </a:r>
            <a:r>
              <a:rPr lang="en-US" sz="1800" dirty="0" err="1">
                <a:solidFill>
                  <a:schemeClr val="tx1"/>
                </a:solidFill>
                <a:latin typeface="Abadi" panose="020B0604020104020204" pitchFamily="34" charset="0"/>
              </a:rPr>
              <a:t>Plotly</a:t>
            </a:r>
            <a:r>
              <a:rPr lang="en-US" sz="1800" dirty="0">
                <a:solidFill>
                  <a:schemeClr val="tx1"/>
                </a:solidFill>
                <a:latin typeface="Abadi" panose="020B0604020104020204" pitchFamily="34" charset="0"/>
              </a:rPr>
              <a:t> Dash</a:t>
            </a:r>
          </a:p>
          <a:p>
            <a:pPr>
              <a:lnSpc>
                <a:spcPct val="100000"/>
              </a:lnSpc>
              <a:spcBef>
                <a:spcPts val="1400"/>
              </a:spcBef>
            </a:pPr>
            <a:r>
              <a:rPr lang="en-US" sz="1800" dirty="0">
                <a:solidFill>
                  <a:schemeClr val="tx1"/>
                </a:solidFill>
                <a:latin typeface="Abadi" panose="020B0604020104020204" pitchFamily="34" charset="0"/>
              </a:rPr>
              <a:t>Perform predictive analysis using classification models</a:t>
            </a:r>
          </a:p>
          <a:p>
            <a:pPr lvl="1">
              <a:lnSpc>
                <a:spcPct val="100000"/>
              </a:lnSpc>
              <a:spcBef>
                <a:spcPts val="1400"/>
              </a:spcBef>
            </a:pPr>
            <a:r>
              <a:rPr lang="en-US" sz="1400" dirty="0">
                <a:solidFill>
                  <a:schemeClr val="tx1"/>
                </a:solidFill>
                <a:effectLst/>
                <a:latin typeface="Abadi" panose="020B0604020104020204" pitchFamily="34" charset="0"/>
              </a:rPr>
              <a:t>Data that was collected until this step were normalized, divided in training and test data sets and evaluated by four different classification models, being the accuracy of each model evaluated using different combinations of parameters.</a:t>
            </a:r>
          </a:p>
          <a:p>
            <a:pPr>
              <a:lnSpc>
                <a:spcPct val="100000"/>
              </a:lnSpc>
              <a:spcBef>
                <a:spcPts val="1400"/>
              </a:spcBef>
            </a:pPr>
            <a:endParaRPr lang="en-US" sz="1800" dirty="0">
              <a:solidFill>
                <a:schemeClr val="tx1"/>
              </a:solidFill>
              <a:latin typeface="Abadi" panose="020B0604020104020204" pitchFamily="34" charset="0"/>
            </a:endParaRPr>
          </a:p>
          <a:p>
            <a:pPr>
              <a:lnSpc>
                <a:spcPct val="100000"/>
              </a:lnSpc>
              <a:spcBef>
                <a:spcPts val="1400"/>
              </a:spcBef>
            </a:pPr>
            <a:endParaRPr lang="en-US" sz="1800" dirty="0">
              <a:solidFill>
                <a:schemeClr val="tx1"/>
              </a:solidFill>
              <a:latin typeface="Abadi" panose="020B0604020104020204" pitchFamily="34" charset="0"/>
            </a:endParaRPr>
          </a:p>
          <a:p>
            <a:pPr>
              <a:lnSpc>
                <a:spcPct val="100000"/>
              </a:lnSpc>
              <a:spcBef>
                <a:spcPts val="1400"/>
              </a:spcBef>
            </a:pPr>
            <a:endParaRPr lang="en-US" sz="1800" dirty="0">
              <a:solidFill>
                <a:schemeClr val="tx1"/>
              </a:solidFill>
              <a:latin typeface="Abadi" panose="020B0604020104020204" pitchFamily="34" charset="0"/>
            </a:endParaRPr>
          </a:p>
          <a:p>
            <a:pPr>
              <a:lnSpc>
                <a:spcPct val="100000"/>
              </a:lnSpc>
              <a:spcBef>
                <a:spcPts val="1400"/>
              </a:spcBef>
            </a:pPr>
            <a:endParaRPr lang="en-US" sz="1800" dirty="0">
              <a:solidFill>
                <a:schemeClr val="tx1"/>
              </a:solidFill>
              <a:latin typeface="Abadi" panose="020B0604020104020204" pitchFamily="34" charset="0"/>
            </a:endParaRPr>
          </a:p>
          <a:p>
            <a:pPr>
              <a:lnSpc>
                <a:spcPct val="100000"/>
              </a:lnSpc>
              <a:spcBef>
                <a:spcPts val="1400"/>
              </a:spcBef>
            </a:pPr>
            <a:endParaRPr lang="en-US" sz="1800" dirty="0">
              <a:solidFill>
                <a:schemeClr val="tx1"/>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400" dirty="0">
                <a:solidFill>
                  <a:srgbClr val="292929"/>
                </a:solidFill>
                <a:effectLst/>
                <a:latin typeface="Abadi" panose="020B0604020104020204" pitchFamily="34" charset="0"/>
              </a:rPr>
              <a:t>Data sets were collected using web scraping technics from: </a:t>
            </a:r>
          </a:p>
          <a:p>
            <a:pPr lvl="1"/>
            <a:r>
              <a:rPr lang="en-US" sz="2000" dirty="0">
                <a:solidFill>
                  <a:srgbClr val="292929"/>
                </a:solidFill>
                <a:effectLst/>
                <a:latin typeface="Abadi" panose="020B0604020104020204" pitchFamily="34" charset="0"/>
              </a:rPr>
              <a:t>Space X API (https://</a:t>
            </a:r>
            <a:r>
              <a:rPr lang="en-US" sz="2000" dirty="0" err="1">
                <a:solidFill>
                  <a:srgbClr val="292929"/>
                </a:solidFill>
                <a:effectLst/>
                <a:latin typeface="Abadi" panose="020B0604020104020204" pitchFamily="34" charset="0"/>
              </a:rPr>
              <a:t>api.spacexdata.com</a:t>
            </a:r>
            <a:r>
              <a:rPr lang="en-US" sz="2000" dirty="0">
                <a:solidFill>
                  <a:srgbClr val="292929"/>
                </a:solidFill>
                <a:effectLst/>
                <a:latin typeface="Abadi" panose="020B0604020104020204" pitchFamily="34" charset="0"/>
              </a:rPr>
              <a:t>/v4/rockets/) </a:t>
            </a:r>
          </a:p>
          <a:p>
            <a:pPr lvl="1"/>
            <a:r>
              <a:rPr lang="en-US" sz="2000" dirty="0">
                <a:solidFill>
                  <a:srgbClr val="292929"/>
                </a:solidFill>
                <a:effectLst/>
                <a:latin typeface="Abadi" panose="020B0604020104020204" pitchFamily="34" charset="0"/>
              </a:rPr>
              <a:t>Wikipedia (https://</a:t>
            </a:r>
            <a:r>
              <a:rPr lang="en-US" sz="2000" dirty="0" err="1">
                <a:solidFill>
                  <a:srgbClr val="292929"/>
                </a:solidFill>
                <a:effectLst/>
                <a:latin typeface="Abadi" panose="020B0604020104020204" pitchFamily="34" charset="0"/>
              </a:rPr>
              <a:t>en.wikipedia.org</a:t>
            </a:r>
            <a:r>
              <a:rPr lang="en-US" sz="2000" dirty="0">
                <a:solidFill>
                  <a:srgbClr val="292929"/>
                </a:solidFill>
                <a:effectLst/>
                <a:latin typeface="Abadi" panose="020B0604020104020204" pitchFamily="34" charset="0"/>
              </a:rPr>
              <a:t>/wiki/</a:t>
            </a:r>
            <a:r>
              <a:rPr lang="en-US" sz="2000" dirty="0" err="1">
                <a:solidFill>
                  <a:srgbClr val="292929"/>
                </a:solidFill>
                <a:effectLst/>
                <a:latin typeface="Abadi" panose="020B0604020104020204" pitchFamily="34" charset="0"/>
              </a:rPr>
              <a:t>List_of_Falcon</a:t>
            </a:r>
            <a:r>
              <a:rPr lang="en-US" sz="2000" dirty="0">
                <a:solidFill>
                  <a:srgbClr val="292929"/>
                </a:solidFill>
                <a:effectLst/>
                <a:latin typeface="Abadi" panose="020B0604020104020204" pitchFamily="34" charset="0"/>
              </a:rPr>
              <a:t>/_9/_</a:t>
            </a:r>
            <a:r>
              <a:rPr lang="en-US" sz="2000" dirty="0" err="1">
                <a:solidFill>
                  <a:srgbClr val="292929"/>
                </a:solidFill>
                <a:effectLst/>
                <a:latin typeface="Abadi" panose="020B0604020104020204" pitchFamily="34" charset="0"/>
              </a:rPr>
              <a:t>and_Falcon_Heavy_launches</a:t>
            </a:r>
            <a:r>
              <a:rPr lang="en-US" sz="2000" dirty="0">
                <a:solidFill>
                  <a:srgbClr val="292929"/>
                </a:solidFill>
                <a:effectLst/>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347CFF88-7834-DFD8-2BCF-C831B18ED427}"/>
              </a:ext>
            </a:extLst>
          </p:cNvPr>
          <p:cNvGraphicFramePr/>
          <p:nvPr>
            <p:extLst>
              <p:ext uri="{D42A27DB-BD31-4B8C-83A1-F6EECF244321}">
                <p14:modId xmlns:p14="http://schemas.microsoft.com/office/powerpoint/2010/main" val="4224036874"/>
              </p:ext>
            </p:extLst>
          </p:nvPr>
        </p:nvGraphicFramePr>
        <p:xfrm>
          <a:off x="1344706" y="3279619"/>
          <a:ext cx="9520518" cy="2897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000" dirty="0">
                <a:solidFill>
                  <a:srgbClr val="292929"/>
                </a:solidFill>
                <a:effectLst/>
                <a:latin typeface="Abadi" panose="020B0604020104020204" pitchFamily="34" charset="0"/>
              </a:rPr>
              <a:t>SpaceX offers a public API from where data can be obtained and then used;</a:t>
            </a:r>
          </a:p>
          <a:p>
            <a:r>
              <a:rPr lang="en-US" sz="2000" dirty="0">
                <a:solidFill>
                  <a:srgbClr val="292929"/>
                </a:solidFill>
                <a:effectLst/>
                <a:latin typeface="Abadi" panose="020B0604020104020204" pitchFamily="34" charset="0"/>
              </a:rPr>
              <a:t>This API was used according to the flowchart beside and then data is persisted.</a:t>
            </a:r>
            <a:br>
              <a:rPr lang="en-US" sz="2000" dirty="0">
                <a:solidFill>
                  <a:srgbClr val="292929"/>
                </a:solidFill>
                <a:effectLst/>
                <a:latin typeface="Abadi" panose="020B0604020104020204" pitchFamily="34" charset="0"/>
              </a:rPr>
            </a:br>
            <a:endParaRPr lang="en-US" sz="2000" dirty="0">
              <a:solidFill>
                <a:srgbClr val="292929"/>
              </a:solidFill>
              <a:effectLst/>
              <a:latin typeface="Abadi" panose="020B0604020104020204" pitchFamily="34" charset="0"/>
            </a:endParaRPr>
          </a:p>
          <a:p>
            <a:r>
              <a:rPr lang="en-US" sz="1600" dirty="0">
                <a:solidFill>
                  <a:srgbClr val="0948CB"/>
                </a:solidFill>
                <a:effectLst/>
                <a:latin typeface="Abadi" panose="020B0604020104020204" pitchFamily="34" charset="0"/>
              </a:rPr>
              <a:t>Source code: https://</a:t>
            </a:r>
            <a:r>
              <a:rPr lang="en-US" sz="1600" dirty="0" err="1">
                <a:solidFill>
                  <a:srgbClr val="0948CB"/>
                </a:solidFill>
                <a:effectLst/>
                <a:latin typeface="Abadi" panose="020B0604020104020204" pitchFamily="34" charset="0"/>
              </a:rPr>
              <a:t>github.com</a:t>
            </a:r>
            <a:r>
              <a:rPr lang="en-US" sz="1600" dirty="0">
                <a:solidFill>
                  <a:srgbClr val="0948CB"/>
                </a:solidFill>
                <a:effectLst/>
                <a:latin typeface="Abadi" panose="020B0604020104020204" pitchFamily="34" charset="0"/>
              </a:rPr>
              <a:t>/</a:t>
            </a:r>
            <a:r>
              <a:rPr lang="en-US" sz="1600" dirty="0" err="1">
                <a:solidFill>
                  <a:srgbClr val="0948CB"/>
                </a:solidFill>
                <a:effectLst/>
                <a:latin typeface="Abadi" panose="020B0604020104020204" pitchFamily="34" charset="0"/>
              </a:rPr>
              <a:t>adujoshua</a:t>
            </a:r>
            <a:r>
              <a:rPr lang="en-US" sz="1600" dirty="0">
                <a:solidFill>
                  <a:srgbClr val="0948CB"/>
                </a:solidFill>
                <a:effectLst/>
                <a:latin typeface="Abadi" panose="020B0604020104020204" pitchFamily="34" charset="0"/>
              </a:rPr>
              <a:t>/</a:t>
            </a:r>
            <a:r>
              <a:rPr lang="en-US" sz="1600" dirty="0" err="1">
                <a:solidFill>
                  <a:srgbClr val="0948CB"/>
                </a:solidFill>
                <a:effectLst/>
                <a:latin typeface="Abadi" panose="020B0604020104020204" pitchFamily="34" charset="0"/>
              </a:rPr>
              <a:t>Ibm_data_science_project</a:t>
            </a:r>
            <a:r>
              <a:rPr lang="en-US" sz="1600" dirty="0">
                <a:solidFill>
                  <a:srgbClr val="0948CB"/>
                </a:solidFill>
                <a:effectLst/>
                <a:latin typeface="Abadi" panose="020B0604020104020204" pitchFamily="34" charset="0"/>
              </a:rPr>
              <a:t>/blob/main/Data%20Collection%20API.ipynb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6" name="object 5">
            <a:extLst>
              <a:ext uri="{FF2B5EF4-FFF2-40B4-BE49-F238E27FC236}">
                <a16:creationId xmlns:a16="http://schemas.microsoft.com/office/drawing/2014/main" id="{FC1A3766-E122-0220-F9EC-C59A98C11D5A}"/>
              </a:ext>
            </a:extLst>
          </p:cNvPr>
          <p:cNvPicPr/>
          <p:nvPr/>
        </p:nvPicPr>
        <p:blipFill>
          <a:blip r:embed="rId3" cstate="print"/>
          <a:stretch>
            <a:fillRect/>
          </a:stretch>
        </p:blipFill>
        <p:spPr>
          <a:xfrm>
            <a:off x="7680959" y="1785607"/>
            <a:ext cx="1917953" cy="1077226"/>
          </a:xfrm>
          <a:prstGeom prst="rect">
            <a:avLst/>
          </a:prstGeom>
        </p:spPr>
      </p:pic>
      <p:sp>
        <p:nvSpPr>
          <p:cNvPr id="17" name="object 6">
            <a:extLst>
              <a:ext uri="{FF2B5EF4-FFF2-40B4-BE49-F238E27FC236}">
                <a16:creationId xmlns:a16="http://schemas.microsoft.com/office/drawing/2014/main" id="{F213BF17-0C5D-9C44-314D-AFE2CAE075AF}"/>
              </a:ext>
            </a:extLst>
          </p:cNvPr>
          <p:cNvSpPr txBox="1"/>
          <p:nvPr/>
        </p:nvSpPr>
        <p:spPr>
          <a:xfrm>
            <a:off x="7820025" y="1899348"/>
            <a:ext cx="1644014" cy="795655"/>
          </a:xfrm>
          <a:prstGeom prst="rect">
            <a:avLst/>
          </a:prstGeom>
        </p:spPr>
        <p:txBody>
          <a:bodyPr vert="horz" wrap="square" lIns="0" tIns="39370" rIns="0" bIns="0" rtlCol="0">
            <a:spAutoFit/>
          </a:bodyPr>
          <a:lstStyle/>
          <a:p>
            <a:pPr marL="12700" marR="5080" indent="635" algn="ctr">
              <a:lnSpc>
                <a:spcPct val="90300"/>
              </a:lnSpc>
              <a:spcBef>
                <a:spcPts val="310"/>
              </a:spcBef>
            </a:pPr>
            <a:r>
              <a:rPr sz="1800" b="1" dirty="0">
                <a:solidFill>
                  <a:srgbClr val="FFFFFF"/>
                </a:solidFill>
                <a:latin typeface="Calibri"/>
                <a:cs typeface="Calibri"/>
              </a:rPr>
              <a:t>Request</a:t>
            </a:r>
            <a:r>
              <a:rPr sz="1800" b="1" spc="-55" dirty="0">
                <a:solidFill>
                  <a:srgbClr val="FFFFFF"/>
                </a:solidFill>
                <a:latin typeface="Calibri"/>
                <a:cs typeface="Calibri"/>
              </a:rPr>
              <a:t> </a:t>
            </a:r>
            <a:r>
              <a:rPr sz="1800" b="1" dirty="0">
                <a:solidFill>
                  <a:srgbClr val="FFFFFF"/>
                </a:solidFill>
                <a:latin typeface="Calibri"/>
                <a:cs typeface="Calibri"/>
              </a:rPr>
              <a:t>API</a:t>
            </a:r>
            <a:r>
              <a:rPr sz="1800" b="1" spc="-50" dirty="0">
                <a:solidFill>
                  <a:srgbClr val="FFFFFF"/>
                </a:solidFill>
                <a:latin typeface="Calibri"/>
                <a:cs typeface="Calibri"/>
              </a:rPr>
              <a:t> </a:t>
            </a:r>
            <a:r>
              <a:rPr sz="1800" b="1" spc="-25" dirty="0">
                <a:solidFill>
                  <a:srgbClr val="FFFFFF"/>
                </a:solidFill>
                <a:latin typeface="Calibri"/>
                <a:cs typeface="Calibri"/>
              </a:rPr>
              <a:t>and </a:t>
            </a:r>
            <a:r>
              <a:rPr sz="1800" b="1" dirty="0">
                <a:solidFill>
                  <a:srgbClr val="FFFFFF"/>
                </a:solidFill>
                <a:latin typeface="Calibri"/>
                <a:cs typeface="Calibri"/>
              </a:rPr>
              <a:t>parse</a:t>
            </a:r>
            <a:r>
              <a:rPr sz="1800" b="1" spc="-30" dirty="0">
                <a:solidFill>
                  <a:srgbClr val="FFFFFF"/>
                </a:solidFill>
                <a:latin typeface="Calibri"/>
                <a:cs typeface="Calibri"/>
              </a:rPr>
              <a:t> </a:t>
            </a:r>
            <a:r>
              <a:rPr sz="1800" b="1" dirty="0">
                <a:solidFill>
                  <a:srgbClr val="FFFFFF"/>
                </a:solidFill>
                <a:latin typeface="Calibri"/>
                <a:cs typeface="Calibri"/>
              </a:rPr>
              <a:t>the</a:t>
            </a:r>
            <a:r>
              <a:rPr sz="1800" b="1" spc="-30" dirty="0">
                <a:solidFill>
                  <a:srgbClr val="FFFFFF"/>
                </a:solidFill>
                <a:latin typeface="Calibri"/>
                <a:cs typeface="Calibri"/>
              </a:rPr>
              <a:t> </a:t>
            </a:r>
            <a:r>
              <a:rPr sz="1800" b="1" spc="-10" dirty="0">
                <a:solidFill>
                  <a:srgbClr val="FFFFFF"/>
                </a:solidFill>
                <a:latin typeface="Calibri"/>
                <a:cs typeface="Calibri"/>
              </a:rPr>
              <a:t>SpaceX </a:t>
            </a:r>
            <a:r>
              <a:rPr sz="1800" b="1" dirty="0">
                <a:solidFill>
                  <a:srgbClr val="FFFFFF"/>
                </a:solidFill>
                <a:latin typeface="Calibri"/>
                <a:cs typeface="Calibri"/>
              </a:rPr>
              <a:t>launch</a:t>
            </a:r>
            <a:r>
              <a:rPr sz="1800" b="1" spc="-35" dirty="0">
                <a:solidFill>
                  <a:srgbClr val="FFFFFF"/>
                </a:solidFill>
                <a:latin typeface="Calibri"/>
                <a:cs typeface="Calibri"/>
              </a:rPr>
              <a:t> </a:t>
            </a:r>
            <a:r>
              <a:rPr sz="1800" b="1" spc="-20" dirty="0">
                <a:solidFill>
                  <a:srgbClr val="FFFFFF"/>
                </a:solidFill>
                <a:latin typeface="Calibri"/>
                <a:cs typeface="Calibri"/>
              </a:rPr>
              <a:t>data</a:t>
            </a:r>
            <a:endParaRPr sz="1800" dirty="0">
              <a:latin typeface="Calibri"/>
              <a:cs typeface="Calibri"/>
            </a:endParaRPr>
          </a:p>
        </p:txBody>
      </p:sp>
      <p:grpSp>
        <p:nvGrpSpPr>
          <p:cNvPr id="18" name="object 7">
            <a:extLst>
              <a:ext uri="{FF2B5EF4-FFF2-40B4-BE49-F238E27FC236}">
                <a16:creationId xmlns:a16="http://schemas.microsoft.com/office/drawing/2014/main" id="{C8812881-665F-9584-497B-2005F7AB99E1}"/>
              </a:ext>
            </a:extLst>
          </p:cNvPr>
          <p:cNvGrpSpPr/>
          <p:nvPr/>
        </p:nvGrpSpPr>
        <p:grpSpPr>
          <a:xfrm>
            <a:off x="7680959" y="2900654"/>
            <a:ext cx="1918335" cy="1537335"/>
            <a:chOff x="7680959" y="2900654"/>
            <a:chExt cx="1918335" cy="1537335"/>
          </a:xfrm>
        </p:grpSpPr>
        <p:pic>
          <p:nvPicPr>
            <p:cNvPr id="19" name="object 8">
              <a:extLst>
                <a:ext uri="{FF2B5EF4-FFF2-40B4-BE49-F238E27FC236}">
                  <a16:creationId xmlns:a16="http://schemas.microsoft.com/office/drawing/2014/main" id="{F5728862-7ABD-3E62-9721-BBF5396BEFAC}"/>
                </a:ext>
              </a:extLst>
            </p:cNvPr>
            <p:cNvPicPr/>
            <p:nvPr/>
          </p:nvPicPr>
          <p:blipFill>
            <a:blip r:embed="rId4" cstate="print"/>
            <a:stretch>
              <a:fillRect/>
            </a:stretch>
          </p:blipFill>
          <p:spPr>
            <a:xfrm>
              <a:off x="8389619" y="2900654"/>
              <a:ext cx="500633" cy="421919"/>
            </a:xfrm>
            <a:prstGeom prst="rect">
              <a:avLst/>
            </a:prstGeom>
          </p:spPr>
        </p:pic>
        <p:pic>
          <p:nvPicPr>
            <p:cNvPr id="20" name="object 9">
              <a:extLst>
                <a:ext uri="{FF2B5EF4-FFF2-40B4-BE49-F238E27FC236}">
                  <a16:creationId xmlns:a16="http://schemas.microsoft.com/office/drawing/2014/main" id="{A6E29D14-416F-E850-C706-3D03FEBAFD0A}"/>
                </a:ext>
              </a:extLst>
            </p:cNvPr>
            <p:cNvPicPr/>
            <p:nvPr/>
          </p:nvPicPr>
          <p:blipFill>
            <a:blip r:embed="rId5" cstate="print"/>
            <a:stretch>
              <a:fillRect/>
            </a:stretch>
          </p:blipFill>
          <p:spPr>
            <a:xfrm>
              <a:off x="7680959" y="3357867"/>
              <a:ext cx="1917953" cy="1079766"/>
            </a:xfrm>
            <a:prstGeom prst="rect">
              <a:avLst/>
            </a:prstGeom>
          </p:spPr>
        </p:pic>
      </p:grpSp>
      <p:sp>
        <p:nvSpPr>
          <p:cNvPr id="21" name="object 10">
            <a:extLst>
              <a:ext uri="{FF2B5EF4-FFF2-40B4-BE49-F238E27FC236}">
                <a16:creationId xmlns:a16="http://schemas.microsoft.com/office/drawing/2014/main" id="{E9B88D03-901E-5B30-83F1-DCCFE8FFCFAA}"/>
              </a:ext>
            </a:extLst>
          </p:cNvPr>
          <p:cNvSpPr txBox="1"/>
          <p:nvPr/>
        </p:nvSpPr>
        <p:spPr>
          <a:xfrm>
            <a:off x="7792084" y="3474973"/>
            <a:ext cx="1700530" cy="795020"/>
          </a:xfrm>
          <a:prstGeom prst="rect">
            <a:avLst/>
          </a:prstGeom>
        </p:spPr>
        <p:txBody>
          <a:bodyPr vert="horz" wrap="square" lIns="0" tIns="39369" rIns="0" bIns="0" rtlCol="0">
            <a:spAutoFit/>
          </a:bodyPr>
          <a:lstStyle/>
          <a:p>
            <a:pPr marL="12700" marR="5080" algn="ctr">
              <a:lnSpc>
                <a:spcPct val="90300"/>
              </a:lnSpc>
              <a:spcBef>
                <a:spcPts val="309"/>
              </a:spcBef>
            </a:pPr>
            <a:r>
              <a:rPr sz="1800" b="1" dirty="0">
                <a:solidFill>
                  <a:srgbClr val="FFFFFF"/>
                </a:solidFill>
                <a:latin typeface="Calibri"/>
                <a:cs typeface="Calibri"/>
              </a:rPr>
              <a:t>Filter</a:t>
            </a:r>
            <a:r>
              <a:rPr sz="1800" b="1" spc="-40" dirty="0">
                <a:solidFill>
                  <a:srgbClr val="FFFFFF"/>
                </a:solidFill>
                <a:latin typeface="Calibri"/>
                <a:cs typeface="Calibri"/>
              </a:rPr>
              <a:t> </a:t>
            </a:r>
            <a:r>
              <a:rPr sz="1800" b="1" dirty="0">
                <a:solidFill>
                  <a:srgbClr val="FFFFFF"/>
                </a:solidFill>
                <a:latin typeface="Calibri"/>
                <a:cs typeface="Calibri"/>
              </a:rPr>
              <a:t>data</a:t>
            </a:r>
            <a:r>
              <a:rPr sz="1800" b="1" spc="-35" dirty="0">
                <a:solidFill>
                  <a:srgbClr val="FFFFFF"/>
                </a:solidFill>
                <a:latin typeface="Calibri"/>
                <a:cs typeface="Calibri"/>
              </a:rPr>
              <a:t> </a:t>
            </a:r>
            <a:r>
              <a:rPr sz="1800" b="1" dirty="0">
                <a:solidFill>
                  <a:srgbClr val="FFFFFF"/>
                </a:solidFill>
                <a:latin typeface="Calibri"/>
                <a:cs typeface="Calibri"/>
              </a:rPr>
              <a:t>to</a:t>
            </a:r>
            <a:r>
              <a:rPr sz="1800" b="1" spc="-45" dirty="0">
                <a:solidFill>
                  <a:srgbClr val="FFFFFF"/>
                </a:solidFill>
                <a:latin typeface="Calibri"/>
                <a:cs typeface="Calibri"/>
              </a:rPr>
              <a:t> </a:t>
            </a:r>
            <a:r>
              <a:rPr sz="1800" b="1" spc="-20" dirty="0">
                <a:solidFill>
                  <a:srgbClr val="FFFFFF"/>
                </a:solidFill>
                <a:latin typeface="Calibri"/>
                <a:cs typeface="Calibri"/>
              </a:rPr>
              <a:t>only </a:t>
            </a:r>
            <a:r>
              <a:rPr sz="1800" b="1" dirty="0">
                <a:solidFill>
                  <a:srgbClr val="FFFFFF"/>
                </a:solidFill>
                <a:latin typeface="Calibri"/>
                <a:cs typeface="Calibri"/>
              </a:rPr>
              <a:t>include</a:t>
            </a:r>
            <a:r>
              <a:rPr sz="1800" b="1" spc="-65" dirty="0">
                <a:solidFill>
                  <a:srgbClr val="FFFFFF"/>
                </a:solidFill>
                <a:latin typeface="Calibri"/>
                <a:cs typeface="Calibri"/>
              </a:rPr>
              <a:t> </a:t>
            </a:r>
            <a:r>
              <a:rPr sz="1800" b="1" dirty="0">
                <a:solidFill>
                  <a:srgbClr val="FFFFFF"/>
                </a:solidFill>
                <a:latin typeface="Calibri"/>
                <a:cs typeface="Calibri"/>
              </a:rPr>
              <a:t>Falcon</a:t>
            </a:r>
            <a:r>
              <a:rPr sz="1800" b="1" spc="-60" dirty="0">
                <a:solidFill>
                  <a:srgbClr val="FFFFFF"/>
                </a:solidFill>
                <a:latin typeface="Calibri"/>
                <a:cs typeface="Calibri"/>
              </a:rPr>
              <a:t> </a:t>
            </a:r>
            <a:r>
              <a:rPr sz="1800" b="1" spc="-50" dirty="0">
                <a:solidFill>
                  <a:srgbClr val="FFFFFF"/>
                </a:solidFill>
                <a:latin typeface="Calibri"/>
                <a:cs typeface="Calibri"/>
              </a:rPr>
              <a:t>9 </a:t>
            </a:r>
            <a:r>
              <a:rPr sz="1800" b="1" spc="-10" dirty="0">
                <a:solidFill>
                  <a:srgbClr val="FFFFFF"/>
                </a:solidFill>
                <a:latin typeface="Calibri"/>
                <a:cs typeface="Calibri"/>
              </a:rPr>
              <a:t>launches</a:t>
            </a:r>
            <a:endParaRPr sz="1800">
              <a:latin typeface="Calibri"/>
              <a:cs typeface="Calibri"/>
            </a:endParaRPr>
          </a:p>
        </p:txBody>
      </p:sp>
      <p:grpSp>
        <p:nvGrpSpPr>
          <p:cNvPr id="22" name="object 11">
            <a:extLst>
              <a:ext uri="{FF2B5EF4-FFF2-40B4-BE49-F238E27FC236}">
                <a16:creationId xmlns:a16="http://schemas.microsoft.com/office/drawing/2014/main" id="{05280C72-CD07-1C69-573A-BE7CA8E47D8F}"/>
              </a:ext>
            </a:extLst>
          </p:cNvPr>
          <p:cNvGrpSpPr/>
          <p:nvPr/>
        </p:nvGrpSpPr>
        <p:grpSpPr>
          <a:xfrm>
            <a:off x="7680959" y="4475454"/>
            <a:ext cx="1918335" cy="1537335"/>
            <a:chOff x="7680959" y="4475454"/>
            <a:chExt cx="1918335" cy="1537335"/>
          </a:xfrm>
        </p:grpSpPr>
        <p:pic>
          <p:nvPicPr>
            <p:cNvPr id="23" name="object 12">
              <a:extLst>
                <a:ext uri="{FF2B5EF4-FFF2-40B4-BE49-F238E27FC236}">
                  <a16:creationId xmlns:a16="http://schemas.microsoft.com/office/drawing/2014/main" id="{42954A69-EED3-C2EA-8D3B-65CD5CFDA898}"/>
                </a:ext>
              </a:extLst>
            </p:cNvPr>
            <p:cNvPicPr/>
            <p:nvPr/>
          </p:nvPicPr>
          <p:blipFill>
            <a:blip r:embed="rId4" cstate="print"/>
            <a:stretch>
              <a:fillRect/>
            </a:stretch>
          </p:blipFill>
          <p:spPr>
            <a:xfrm>
              <a:off x="8389619" y="4475454"/>
              <a:ext cx="500633" cy="421919"/>
            </a:xfrm>
            <a:prstGeom prst="rect">
              <a:avLst/>
            </a:prstGeom>
          </p:spPr>
        </p:pic>
        <p:pic>
          <p:nvPicPr>
            <p:cNvPr id="24" name="object 13">
              <a:extLst>
                <a:ext uri="{FF2B5EF4-FFF2-40B4-BE49-F238E27FC236}">
                  <a16:creationId xmlns:a16="http://schemas.microsoft.com/office/drawing/2014/main" id="{0856B8F7-0B40-2820-FCEF-4F4A3C679BE9}"/>
                </a:ext>
              </a:extLst>
            </p:cNvPr>
            <p:cNvPicPr/>
            <p:nvPr/>
          </p:nvPicPr>
          <p:blipFill>
            <a:blip r:embed="rId5" cstate="print"/>
            <a:stretch>
              <a:fillRect/>
            </a:stretch>
          </p:blipFill>
          <p:spPr>
            <a:xfrm>
              <a:off x="7680959" y="4932680"/>
              <a:ext cx="1917953" cy="1079766"/>
            </a:xfrm>
            <a:prstGeom prst="rect">
              <a:avLst/>
            </a:prstGeom>
          </p:spPr>
        </p:pic>
      </p:grpSp>
      <p:sp>
        <p:nvSpPr>
          <p:cNvPr id="25" name="object 14">
            <a:extLst>
              <a:ext uri="{FF2B5EF4-FFF2-40B4-BE49-F238E27FC236}">
                <a16:creationId xmlns:a16="http://schemas.microsoft.com/office/drawing/2014/main" id="{65ACD07E-E662-22F5-C454-B0C6E77FCAA9}"/>
              </a:ext>
            </a:extLst>
          </p:cNvPr>
          <p:cNvSpPr txBox="1"/>
          <p:nvPr/>
        </p:nvSpPr>
        <p:spPr>
          <a:xfrm>
            <a:off x="7787005" y="5173726"/>
            <a:ext cx="1711325" cy="548640"/>
          </a:xfrm>
          <a:prstGeom prst="rect">
            <a:avLst/>
          </a:prstGeom>
        </p:spPr>
        <p:txBody>
          <a:bodyPr vert="horz" wrap="square" lIns="0" tIns="41910" rIns="0" bIns="0" rtlCol="0">
            <a:spAutoFit/>
          </a:bodyPr>
          <a:lstStyle/>
          <a:p>
            <a:pPr marL="546100" marR="5080" indent="-533400">
              <a:lnSpc>
                <a:spcPts val="1960"/>
              </a:lnSpc>
              <a:spcBef>
                <a:spcPts val="330"/>
              </a:spcBef>
            </a:pPr>
            <a:r>
              <a:rPr sz="1800" b="1" dirty="0">
                <a:solidFill>
                  <a:srgbClr val="FFFFFF"/>
                </a:solidFill>
                <a:latin typeface="Calibri"/>
                <a:cs typeface="Calibri"/>
              </a:rPr>
              <a:t>Deal</a:t>
            </a:r>
            <a:r>
              <a:rPr sz="1800" b="1" spc="-10" dirty="0">
                <a:solidFill>
                  <a:srgbClr val="FFFFFF"/>
                </a:solidFill>
                <a:latin typeface="Calibri"/>
                <a:cs typeface="Calibri"/>
              </a:rPr>
              <a:t> </a:t>
            </a:r>
            <a:r>
              <a:rPr sz="1800" b="1" dirty="0">
                <a:solidFill>
                  <a:srgbClr val="FFFFFF"/>
                </a:solidFill>
                <a:latin typeface="Calibri"/>
                <a:cs typeface="Calibri"/>
              </a:rPr>
              <a:t>with</a:t>
            </a:r>
            <a:r>
              <a:rPr sz="1800" b="1" spc="-15" dirty="0">
                <a:solidFill>
                  <a:srgbClr val="FFFFFF"/>
                </a:solidFill>
                <a:latin typeface="Calibri"/>
                <a:cs typeface="Calibri"/>
              </a:rPr>
              <a:t> </a:t>
            </a:r>
            <a:r>
              <a:rPr sz="1800" b="1" spc="-10" dirty="0">
                <a:solidFill>
                  <a:srgbClr val="FFFFFF"/>
                </a:solidFill>
                <a:latin typeface="Calibri"/>
                <a:cs typeface="Calibri"/>
              </a:rPr>
              <a:t>Missing Values</a:t>
            </a:r>
            <a:endParaRPr sz="1800">
              <a:latin typeface="Calibri"/>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241300" marR="220979" indent="-228600">
              <a:lnSpc>
                <a:spcPct val="100000"/>
              </a:lnSpc>
              <a:spcBef>
                <a:spcPts val="100"/>
              </a:spcBef>
              <a:buFont typeface="Arial MT"/>
              <a:buChar char="•"/>
              <a:tabLst>
                <a:tab pos="241300" algn="l"/>
              </a:tabLst>
            </a:pPr>
            <a:r>
              <a:rPr lang="en-US" sz="2200" spc="-25" dirty="0">
                <a:solidFill>
                  <a:srgbClr val="292929"/>
                </a:solidFill>
                <a:latin typeface="Abadi" panose="020B0604020104020204" pitchFamily="34" charset="0"/>
                <a:cs typeface="Microsoft Sans Serif"/>
              </a:rPr>
              <a:t>Data</a:t>
            </a:r>
            <a:r>
              <a:rPr lang="en-US" sz="2200" spc="-11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from</a:t>
            </a:r>
            <a:r>
              <a:rPr lang="en-US" sz="2200" spc="-65" dirty="0">
                <a:solidFill>
                  <a:srgbClr val="292929"/>
                </a:solidFill>
                <a:latin typeface="Abadi" panose="020B0604020104020204" pitchFamily="34" charset="0"/>
                <a:cs typeface="Microsoft Sans Serif"/>
              </a:rPr>
              <a:t> </a:t>
            </a:r>
            <a:r>
              <a:rPr lang="en-US" sz="2200" spc="-150" dirty="0">
                <a:solidFill>
                  <a:srgbClr val="292929"/>
                </a:solidFill>
                <a:latin typeface="Abadi" panose="020B0604020104020204" pitchFamily="34" charset="0"/>
                <a:cs typeface="Microsoft Sans Serif"/>
              </a:rPr>
              <a:t>SpaceX</a:t>
            </a:r>
            <a:r>
              <a:rPr lang="en-US" sz="2200" spc="5" dirty="0">
                <a:solidFill>
                  <a:srgbClr val="292929"/>
                </a:solidFill>
                <a:latin typeface="Abadi" panose="020B0604020104020204" pitchFamily="34" charset="0"/>
                <a:cs typeface="Microsoft Sans Serif"/>
              </a:rPr>
              <a:t> </a:t>
            </a:r>
            <a:r>
              <a:rPr lang="en-US" sz="2200" spc="-90" dirty="0">
                <a:solidFill>
                  <a:srgbClr val="292929"/>
                </a:solidFill>
                <a:latin typeface="Abadi" panose="020B0604020104020204" pitchFamily="34" charset="0"/>
                <a:cs typeface="Microsoft Sans Serif"/>
              </a:rPr>
              <a:t>launches </a:t>
            </a:r>
            <a:r>
              <a:rPr lang="en-US" sz="2200" spc="-70" dirty="0">
                <a:solidFill>
                  <a:srgbClr val="292929"/>
                </a:solidFill>
                <a:latin typeface="Abadi" panose="020B0604020104020204" pitchFamily="34" charset="0"/>
                <a:cs typeface="Microsoft Sans Serif"/>
              </a:rPr>
              <a:t>can</a:t>
            </a:r>
            <a:r>
              <a:rPr lang="en-US" sz="2200" spc="-75" dirty="0">
                <a:solidFill>
                  <a:srgbClr val="292929"/>
                </a:solidFill>
                <a:latin typeface="Abadi" panose="020B0604020104020204" pitchFamily="34" charset="0"/>
                <a:cs typeface="Microsoft Sans Serif"/>
              </a:rPr>
              <a:t> </a:t>
            </a:r>
            <a:r>
              <a:rPr lang="en-US" sz="2200" spc="-35" dirty="0">
                <a:solidFill>
                  <a:srgbClr val="292929"/>
                </a:solidFill>
                <a:latin typeface="Abadi" panose="020B0604020104020204" pitchFamily="34" charset="0"/>
                <a:cs typeface="Microsoft Sans Serif"/>
              </a:rPr>
              <a:t>also</a:t>
            </a:r>
            <a:r>
              <a:rPr lang="en-US" sz="2200" spc="-7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be</a:t>
            </a:r>
            <a:r>
              <a:rPr lang="en-US" sz="2200" spc="-65" dirty="0">
                <a:solidFill>
                  <a:srgbClr val="292929"/>
                </a:solidFill>
                <a:latin typeface="Abadi" panose="020B0604020104020204" pitchFamily="34" charset="0"/>
                <a:cs typeface="Microsoft Sans Serif"/>
              </a:rPr>
              <a:t> </a:t>
            </a:r>
            <a:r>
              <a:rPr lang="en-US" sz="2200" spc="-10" dirty="0">
                <a:solidFill>
                  <a:srgbClr val="292929"/>
                </a:solidFill>
                <a:latin typeface="Abadi" panose="020B0604020104020204" pitchFamily="34" charset="0"/>
                <a:cs typeface="Microsoft Sans Serif"/>
              </a:rPr>
              <a:t>obtained</a:t>
            </a:r>
            <a:r>
              <a:rPr lang="en-US" sz="2200" spc="-85" dirty="0">
                <a:solidFill>
                  <a:srgbClr val="292929"/>
                </a:solidFill>
                <a:latin typeface="Abadi" panose="020B0604020104020204" pitchFamily="34" charset="0"/>
                <a:cs typeface="Microsoft Sans Serif"/>
              </a:rPr>
              <a:t> </a:t>
            </a:r>
            <a:r>
              <a:rPr lang="en-US" sz="2200" spc="-20" dirty="0">
                <a:solidFill>
                  <a:srgbClr val="292929"/>
                </a:solidFill>
                <a:latin typeface="Abadi" panose="020B0604020104020204" pitchFamily="34" charset="0"/>
                <a:cs typeface="Microsoft Sans Serif"/>
              </a:rPr>
              <a:t>from </a:t>
            </a:r>
            <a:r>
              <a:rPr lang="en-US" sz="2200" spc="-10" dirty="0">
                <a:solidFill>
                  <a:srgbClr val="292929"/>
                </a:solidFill>
                <a:latin typeface="Abadi" panose="020B0604020104020204" pitchFamily="34" charset="0"/>
                <a:cs typeface="Microsoft Sans Serif"/>
              </a:rPr>
              <a:t>Wikipedia;</a:t>
            </a:r>
            <a:endParaRPr lang="en-US" sz="2200" dirty="0">
              <a:latin typeface="Abadi" panose="020B0604020104020204" pitchFamily="34" charset="0"/>
              <a:cs typeface="Microsoft Sans Serif"/>
            </a:endParaRPr>
          </a:p>
          <a:p>
            <a:pPr marL="241300" marR="5080" indent="-228600">
              <a:lnSpc>
                <a:spcPct val="100000"/>
              </a:lnSpc>
              <a:spcBef>
                <a:spcPts val="1400"/>
              </a:spcBef>
              <a:buFont typeface="Arial MT"/>
              <a:buChar char="•"/>
              <a:tabLst>
                <a:tab pos="241300" algn="l"/>
              </a:tabLst>
            </a:pPr>
            <a:r>
              <a:rPr lang="en-US" sz="2200" spc="-25" dirty="0">
                <a:solidFill>
                  <a:srgbClr val="292929"/>
                </a:solidFill>
                <a:latin typeface="Abadi" panose="020B0604020104020204" pitchFamily="34" charset="0"/>
                <a:cs typeface="Microsoft Sans Serif"/>
              </a:rPr>
              <a:t>Data</a:t>
            </a:r>
            <a:r>
              <a:rPr lang="en-US" sz="2200" spc="-100" dirty="0">
                <a:solidFill>
                  <a:srgbClr val="292929"/>
                </a:solidFill>
                <a:latin typeface="Abadi" panose="020B0604020104020204" pitchFamily="34" charset="0"/>
                <a:cs typeface="Microsoft Sans Serif"/>
              </a:rPr>
              <a:t> </a:t>
            </a:r>
            <a:r>
              <a:rPr lang="en-US" sz="2200" spc="-20" dirty="0">
                <a:solidFill>
                  <a:srgbClr val="292929"/>
                </a:solidFill>
                <a:latin typeface="Abadi" panose="020B0604020104020204" pitchFamily="34" charset="0"/>
                <a:cs typeface="Microsoft Sans Serif"/>
              </a:rPr>
              <a:t>are</a:t>
            </a:r>
            <a:r>
              <a:rPr lang="en-US" sz="2200" spc="-85"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downloaded</a:t>
            </a:r>
            <a:r>
              <a:rPr lang="en-US" sz="2200" spc="-100" dirty="0">
                <a:solidFill>
                  <a:srgbClr val="292929"/>
                </a:solidFill>
                <a:latin typeface="Abadi" panose="020B0604020104020204" pitchFamily="34" charset="0"/>
                <a:cs typeface="Microsoft Sans Serif"/>
              </a:rPr>
              <a:t> </a:t>
            </a:r>
            <a:r>
              <a:rPr lang="en-US" sz="2200" spc="-20" dirty="0">
                <a:solidFill>
                  <a:srgbClr val="292929"/>
                </a:solidFill>
                <a:latin typeface="Abadi" panose="020B0604020104020204" pitchFamily="34" charset="0"/>
                <a:cs typeface="Microsoft Sans Serif"/>
              </a:rPr>
              <a:t>from </a:t>
            </a:r>
            <a:r>
              <a:rPr lang="en-US" sz="2200" spc="-45" dirty="0">
                <a:solidFill>
                  <a:srgbClr val="292929"/>
                </a:solidFill>
                <a:latin typeface="Abadi" panose="020B0604020104020204" pitchFamily="34" charset="0"/>
                <a:cs typeface="Microsoft Sans Serif"/>
              </a:rPr>
              <a:t>Wikipedia</a:t>
            </a:r>
            <a:r>
              <a:rPr lang="en-US" sz="2200" spc="10" dirty="0">
                <a:solidFill>
                  <a:srgbClr val="292929"/>
                </a:solidFill>
                <a:latin typeface="Abadi" panose="020B0604020104020204" pitchFamily="34" charset="0"/>
                <a:cs typeface="Microsoft Sans Serif"/>
              </a:rPr>
              <a:t> </a:t>
            </a:r>
            <a:r>
              <a:rPr lang="en-US" sz="2200" spc="-40" dirty="0">
                <a:solidFill>
                  <a:srgbClr val="292929"/>
                </a:solidFill>
                <a:latin typeface="Abadi" panose="020B0604020104020204" pitchFamily="34" charset="0"/>
                <a:cs typeface="Microsoft Sans Serif"/>
              </a:rPr>
              <a:t>according</a:t>
            </a:r>
            <a:r>
              <a:rPr lang="en-US" sz="2200" spc="5"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to</a:t>
            </a:r>
            <a:r>
              <a:rPr lang="en-US" sz="2200" spc="-15" dirty="0">
                <a:solidFill>
                  <a:srgbClr val="292929"/>
                </a:solidFill>
                <a:latin typeface="Abadi" panose="020B0604020104020204" pitchFamily="34" charset="0"/>
                <a:cs typeface="Microsoft Sans Serif"/>
              </a:rPr>
              <a:t> </a:t>
            </a:r>
            <a:r>
              <a:rPr lang="en-US" sz="2200" spc="-25" dirty="0">
                <a:solidFill>
                  <a:srgbClr val="292929"/>
                </a:solidFill>
                <a:latin typeface="Abadi" panose="020B0604020104020204" pitchFamily="34" charset="0"/>
                <a:cs typeface="Microsoft Sans Serif"/>
              </a:rPr>
              <a:t>the </a:t>
            </a:r>
            <a:r>
              <a:rPr lang="en-US" sz="2200" spc="-20" dirty="0">
                <a:solidFill>
                  <a:srgbClr val="292929"/>
                </a:solidFill>
                <a:latin typeface="Abadi" panose="020B0604020104020204" pitchFamily="34" charset="0"/>
                <a:cs typeface="Microsoft Sans Serif"/>
              </a:rPr>
              <a:t>flowchart</a:t>
            </a:r>
            <a:r>
              <a:rPr lang="en-US" sz="2200" spc="-100" dirty="0">
                <a:solidFill>
                  <a:srgbClr val="292929"/>
                </a:solidFill>
                <a:latin typeface="Abadi" panose="020B0604020104020204" pitchFamily="34" charset="0"/>
                <a:cs typeface="Microsoft Sans Serif"/>
              </a:rPr>
              <a:t> </a:t>
            </a:r>
            <a:r>
              <a:rPr lang="en-US" sz="2200" spc="-10" dirty="0">
                <a:solidFill>
                  <a:srgbClr val="292929"/>
                </a:solidFill>
                <a:latin typeface="Abadi" panose="020B0604020104020204" pitchFamily="34" charset="0"/>
                <a:cs typeface="Microsoft Sans Serif"/>
              </a:rPr>
              <a:t>and</a:t>
            </a:r>
            <a:r>
              <a:rPr lang="en-US" sz="2200" spc="-10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then</a:t>
            </a:r>
            <a:r>
              <a:rPr lang="en-US" sz="2200" spc="-95" dirty="0">
                <a:solidFill>
                  <a:srgbClr val="292929"/>
                </a:solidFill>
                <a:latin typeface="Abadi" panose="020B0604020104020204" pitchFamily="34" charset="0"/>
                <a:cs typeface="Microsoft Sans Serif"/>
              </a:rPr>
              <a:t> </a:t>
            </a:r>
            <a:r>
              <a:rPr lang="en-US" sz="2200" spc="-45" dirty="0">
                <a:solidFill>
                  <a:srgbClr val="292929"/>
                </a:solidFill>
                <a:latin typeface="Abadi" panose="020B0604020104020204" pitchFamily="34" charset="0"/>
                <a:cs typeface="Microsoft Sans Serif"/>
              </a:rPr>
              <a:t>persisted.</a:t>
            </a:r>
            <a:endParaRPr lang="en-US" sz="2200" dirty="0">
              <a:latin typeface="Abadi" panose="020B0604020104020204" pitchFamily="34" charset="0"/>
              <a:cs typeface="Microsoft Sans Serif"/>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77B5345-A797-6883-0DBD-8AD6520EDAC7}"/>
              </a:ext>
            </a:extLst>
          </p:cNvPr>
          <p:cNvGraphicFramePr/>
          <p:nvPr>
            <p:extLst>
              <p:ext uri="{D42A27DB-BD31-4B8C-83A1-F6EECF244321}">
                <p14:modId xmlns:p14="http://schemas.microsoft.com/office/powerpoint/2010/main" val="3352538513"/>
              </p:ext>
            </p:extLst>
          </p:nvPr>
        </p:nvGraphicFramePr>
        <p:xfrm>
          <a:off x="4250764" y="900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bject 3">
            <a:extLst>
              <a:ext uri="{FF2B5EF4-FFF2-40B4-BE49-F238E27FC236}">
                <a16:creationId xmlns:a16="http://schemas.microsoft.com/office/drawing/2014/main" id="{D0692622-9A20-6378-E656-843E120D1283}"/>
              </a:ext>
            </a:extLst>
          </p:cNvPr>
          <p:cNvSpPr txBox="1"/>
          <p:nvPr/>
        </p:nvSpPr>
        <p:spPr>
          <a:xfrm>
            <a:off x="1001394" y="4697348"/>
            <a:ext cx="3732529" cy="874598"/>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1400" spc="-60" dirty="0">
                <a:solidFill>
                  <a:srgbClr val="0948CB"/>
                </a:solidFill>
                <a:latin typeface="Abadi" panose="020B0604020104020204" pitchFamily="34" charset="0"/>
                <a:cs typeface="Microsoft Sans Serif"/>
              </a:rPr>
              <a:t>Source</a:t>
            </a:r>
            <a:r>
              <a:rPr sz="1400" dirty="0">
                <a:solidFill>
                  <a:srgbClr val="0948CB"/>
                </a:solidFill>
                <a:latin typeface="Abadi" panose="020B0604020104020204" pitchFamily="34" charset="0"/>
                <a:cs typeface="Microsoft Sans Serif"/>
              </a:rPr>
              <a:t> </a:t>
            </a:r>
            <a:r>
              <a:rPr sz="1400" spc="-10" dirty="0">
                <a:solidFill>
                  <a:srgbClr val="0948CB"/>
                </a:solidFill>
                <a:latin typeface="Abadi" panose="020B0604020104020204" pitchFamily="34" charset="0"/>
                <a:cs typeface="Microsoft Sans Serif"/>
              </a:rPr>
              <a:t>code: </a:t>
            </a:r>
            <a:r>
              <a:rPr lang="en-US" sz="1400" u="sng" spc="-10" dirty="0">
                <a:solidFill>
                  <a:srgbClr val="0948CB"/>
                </a:solidFill>
                <a:uFill>
                  <a:solidFill>
                    <a:srgbClr val="0462C1"/>
                  </a:solidFill>
                </a:uFill>
                <a:latin typeface="Abadi" panose="020B0604020104020204" pitchFamily="34" charset="0"/>
                <a:cs typeface="Microsoft Sans Serif"/>
              </a:rPr>
              <a:t>https://</a:t>
            </a:r>
            <a:r>
              <a:rPr lang="en-US" sz="1400" u="sng" spc="-10" dirty="0" err="1">
                <a:solidFill>
                  <a:srgbClr val="0948CB"/>
                </a:solidFill>
                <a:uFill>
                  <a:solidFill>
                    <a:srgbClr val="0462C1"/>
                  </a:solidFill>
                </a:uFill>
                <a:latin typeface="Abadi" panose="020B0604020104020204" pitchFamily="34" charset="0"/>
                <a:cs typeface="Microsoft Sans Serif"/>
              </a:rPr>
              <a:t>github.com</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adujoshua</a:t>
            </a:r>
            <a:r>
              <a:rPr lang="en-US" sz="1400" u="sng" spc="-10" dirty="0">
                <a:solidFill>
                  <a:srgbClr val="0948CB"/>
                </a:solidFill>
                <a:uFill>
                  <a:solidFill>
                    <a:srgbClr val="0462C1"/>
                  </a:solidFill>
                </a:uFill>
                <a:latin typeface="Abadi" panose="020B0604020104020204" pitchFamily="34" charset="0"/>
                <a:cs typeface="Microsoft Sans Serif"/>
              </a:rPr>
              <a:t>/</a:t>
            </a:r>
            <a:r>
              <a:rPr lang="en-US" sz="1400" u="sng" spc="-10" dirty="0" err="1">
                <a:solidFill>
                  <a:srgbClr val="0948CB"/>
                </a:solidFill>
                <a:uFill>
                  <a:solidFill>
                    <a:srgbClr val="0462C1"/>
                  </a:solidFill>
                </a:uFill>
                <a:latin typeface="Abadi" panose="020B0604020104020204" pitchFamily="34" charset="0"/>
                <a:cs typeface="Microsoft Sans Serif"/>
              </a:rPr>
              <a:t>Ibm_data_science_project</a:t>
            </a:r>
            <a:r>
              <a:rPr lang="en-US" sz="1400" u="sng" spc="-10" dirty="0">
                <a:solidFill>
                  <a:srgbClr val="0948CB"/>
                </a:solidFill>
                <a:uFill>
                  <a:solidFill>
                    <a:srgbClr val="0462C1"/>
                  </a:solidFill>
                </a:uFill>
                <a:latin typeface="Abadi" panose="020B0604020104020204" pitchFamily="34" charset="0"/>
                <a:cs typeface="Microsoft Sans Serif"/>
              </a:rPr>
              <a:t>/blob/main/Data%20Collection%20with%20Web%20Scraping.ipynb</a:t>
            </a:r>
            <a:endParaRPr sz="1400" dirty="0">
              <a:solidFill>
                <a:srgbClr val="0948CB"/>
              </a:solidFill>
              <a:latin typeface="Abadi" panose="020B0604020104020204" pitchFamily="34" charset="0"/>
              <a:cs typeface="Microsoft Sans Serif"/>
            </a:endParaRPr>
          </a:p>
        </p:txBody>
      </p:sp>
    </p:spTree>
    <p:extLst>
      <p:ext uri="{BB962C8B-B14F-4D97-AF65-F5344CB8AC3E}">
        <p14:creationId xmlns:p14="http://schemas.microsoft.com/office/powerpoint/2010/main" val="17454215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4532</TotalTime>
  <Words>2699</Words>
  <Application>Microsoft Macintosh PowerPoint</Application>
  <PresentationFormat>Widescreen</PresentationFormat>
  <Paragraphs>434</Paragraphs>
  <Slides>50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Abadi</vt:lpstr>
      <vt:lpstr>Arial</vt:lpstr>
      <vt:lpstr>Arial MT</vt:lpstr>
      <vt:lpstr>Calibri</vt:lpstr>
      <vt:lpstr>Calibri Light</vt:lpstr>
      <vt:lpstr>Helvetica</vt:lpstr>
      <vt:lpstr>IBM Plex Mono SemiBold</vt:lpstr>
      <vt:lpstr>IBM Plex Mono Text</vt:lpstr>
      <vt:lpstr>Microsoft Sans Serif</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Wrangling</vt:lpstr>
      <vt:lpstr>PowerPoint Presentation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Joshua Adu</cp:lastModifiedBy>
  <cp:revision>202</cp:revision>
  <dcterms:created xsi:type="dcterms:W3CDTF">2021-04-29T18:58:34Z</dcterms:created>
  <dcterms:modified xsi:type="dcterms:W3CDTF">2025-05-12T16:17:47Z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